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1"/>
  </p:notesMasterIdLst>
  <p:sldIdLst>
    <p:sldId id="263" r:id="rId2"/>
    <p:sldId id="268" r:id="rId3"/>
    <p:sldId id="271" r:id="rId4"/>
    <p:sldId id="274" r:id="rId5"/>
    <p:sldId id="277" r:id="rId6"/>
    <p:sldId id="280" r:id="rId7"/>
    <p:sldId id="283" r:id="rId8"/>
    <p:sldId id="286" r:id="rId9"/>
    <p:sldId id="289"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1V>
      <a:tcStyle>
        <a:tcBdr>
          <a:top>
            <a:lnRef idx="1">
              <a:schemeClr val="accent1"/>
            </a:lnRef>
          </a:top>
          <a:bottom>
            <a:lnRef idx="1">
              <a:schemeClr val="accent1"/>
            </a:lnRef>
          </a:bottom>
        </a:tcBdr>
        <a:fill>
          <a:solidFill>
            <a:schemeClr val="accent1">
              <a:alpha val="40000"/>
            </a:schemeClr>
          </a:solidFill>
        </a:fill>
      </a:tcStyle>
    </a:band1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notesViewPr>
    <p:cSldViewPr snapToGrid="0">
      <p:cViewPr varScale="1">
        <p:scale>
          <a:sx n="74" d="100"/>
          <a:sy n="74" d="100"/>
        </p:scale>
        <p:origin x="325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A784-4932-A75C-96EE645F44A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Sheet1!$B$2:$B$3</c:f>
              <c:numCache>
                <c:formatCode>General</c:formatCode>
                <c:ptCount val="2"/>
                <c:pt idx="0">
                  <c:v>28</c:v>
                </c:pt>
                <c:pt idx="1">
                  <c:v>72</c:v>
                </c:pt>
              </c:numCache>
            </c:numRef>
          </c:val>
          <c:extLst>
            <c:ext xmlns:c16="http://schemas.microsoft.com/office/drawing/2014/chart" uri="{C3380CC4-5D6E-409C-BE32-E72D297353CC}">
              <c16:uniqueId val="{00000001-A784-4932-A75C-96EE645F44AB}"/>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A784-4932-A75C-96EE645F44A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Sheet1!$C$2:$C$3</c:f>
              <c:numCache>
                <c:formatCode>General</c:formatCode>
                <c:ptCount val="2"/>
                <c:pt idx="0">
                  <c:v>47</c:v>
                </c:pt>
                <c:pt idx="1">
                  <c:v>53</c:v>
                </c:pt>
              </c:numCache>
            </c:numRef>
          </c:val>
          <c:extLst>
            <c:ext xmlns:c16="http://schemas.microsoft.com/office/drawing/2014/chart" uri="{C3380CC4-5D6E-409C-BE32-E72D297353CC}">
              <c16:uniqueId val="{00000003-A784-4932-A75C-96EE645F44AB}"/>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A784-4932-A75C-96EE645F44A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Sheet1!$D$2:$D$3</c:f>
              <c:numCache>
                <c:formatCode>General</c:formatCode>
                <c:ptCount val="2"/>
                <c:pt idx="0">
                  <c:v>45</c:v>
                </c:pt>
                <c:pt idx="1">
                  <c:v>55</c:v>
                </c:pt>
              </c:numCache>
            </c:numRef>
          </c:val>
          <c:extLst>
            <c:ext xmlns:c16="http://schemas.microsoft.com/office/drawing/2014/chart" uri="{C3380CC4-5D6E-409C-BE32-E72D297353CC}">
              <c16:uniqueId val="{00000005-A784-4932-A75C-96EE645F44AB}"/>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A784-4932-A75C-96EE645F44A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Sheet1!$E$2:$E$3</c:f>
              <c:numCache>
                <c:formatCode>General</c:formatCode>
                <c:ptCount val="2"/>
                <c:pt idx="0">
                  <c:v>64</c:v>
                </c:pt>
                <c:pt idx="1">
                  <c:v>36</c:v>
                </c:pt>
              </c:numCache>
            </c:numRef>
          </c:val>
          <c:extLst>
            <c:ext xmlns:c16="http://schemas.microsoft.com/office/drawing/2014/chart" uri="{C3380CC4-5D6E-409C-BE32-E72D297353CC}">
              <c16:uniqueId val="{00000007-A784-4932-A75C-96EE645F44AB}"/>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A784-4932-A75C-96EE645F44A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Sheet1!$F$2:$F$3</c:f>
              <c:numCache>
                <c:formatCode>General</c:formatCode>
                <c:ptCount val="2"/>
                <c:pt idx="0">
                  <c:v>39</c:v>
                </c:pt>
                <c:pt idx="1">
                  <c:v>61</c:v>
                </c:pt>
              </c:numCache>
            </c:numRef>
          </c:val>
          <c:extLst>
            <c:ext xmlns:c16="http://schemas.microsoft.com/office/drawing/2014/chart" uri="{C3380CC4-5D6E-409C-BE32-E72D297353CC}">
              <c16:uniqueId val="{00000009-A784-4932-A75C-96EE645F44AB}"/>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A784-4932-A75C-96EE645F44A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Sheet1!$G$2:$G$3</c:f>
              <c:numCache>
                <c:formatCode>General</c:formatCode>
                <c:ptCount val="2"/>
                <c:pt idx="0">
                  <c:v>50</c:v>
                </c:pt>
                <c:pt idx="1">
                  <c:v>50</c:v>
                </c:pt>
              </c:numCache>
            </c:numRef>
          </c:val>
          <c:extLst>
            <c:ext xmlns:c16="http://schemas.microsoft.com/office/drawing/2014/chart" uri="{C3380CC4-5D6E-409C-BE32-E72D297353CC}">
              <c16:uniqueId val="{0000000B-A784-4932-A75C-96EE645F44AB}"/>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A46D-4DD7-A3B3-15E66B6BB2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Sheet1!$B$2:$B$3</c:f>
              <c:numCache>
                <c:formatCode>General</c:formatCode>
                <c:ptCount val="2"/>
                <c:pt idx="0">
                  <c:v>71</c:v>
                </c:pt>
                <c:pt idx="1">
                  <c:v>29</c:v>
                </c:pt>
              </c:numCache>
            </c:numRef>
          </c:val>
          <c:extLst>
            <c:ext xmlns:c16="http://schemas.microsoft.com/office/drawing/2014/chart" uri="{C3380CC4-5D6E-409C-BE32-E72D297353CC}">
              <c16:uniqueId val="{00000001-A46D-4DD7-A3B3-15E66B6BB2A9}"/>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A46D-4DD7-A3B3-15E66B6BB2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Sheet1!$C$2:$C$3</c:f>
              <c:numCache>
                <c:formatCode>General</c:formatCode>
                <c:ptCount val="2"/>
                <c:pt idx="0">
                  <c:v>68</c:v>
                </c:pt>
                <c:pt idx="1">
                  <c:v>32</c:v>
                </c:pt>
              </c:numCache>
            </c:numRef>
          </c:val>
          <c:extLst>
            <c:ext xmlns:c16="http://schemas.microsoft.com/office/drawing/2014/chart" uri="{C3380CC4-5D6E-409C-BE32-E72D297353CC}">
              <c16:uniqueId val="{00000003-A46D-4DD7-A3B3-15E66B6BB2A9}"/>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A46D-4DD7-A3B3-15E66B6BB2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Sheet1!$D$2:$D$3</c:f>
              <c:numCache>
                <c:formatCode>General</c:formatCode>
                <c:ptCount val="2"/>
                <c:pt idx="0">
                  <c:v>78</c:v>
                </c:pt>
                <c:pt idx="1">
                  <c:v>22</c:v>
                </c:pt>
              </c:numCache>
            </c:numRef>
          </c:val>
          <c:extLst>
            <c:ext xmlns:c16="http://schemas.microsoft.com/office/drawing/2014/chart" uri="{C3380CC4-5D6E-409C-BE32-E72D297353CC}">
              <c16:uniqueId val="{00000005-A46D-4DD7-A3B3-15E66B6BB2A9}"/>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A46D-4DD7-A3B3-15E66B6BB2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Sheet1!$E$2:$E$3</c:f>
              <c:numCache>
                <c:formatCode>General</c:formatCode>
                <c:ptCount val="2"/>
                <c:pt idx="0">
                  <c:v>76</c:v>
                </c:pt>
                <c:pt idx="1">
                  <c:v>24</c:v>
                </c:pt>
              </c:numCache>
            </c:numRef>
          </c:val>
          <c:extLst>
            <c:ext xmlns:c16="http://schemas.microsoft.com/office/drawing/2014/chart" uri="{C3380CC4-5D6E-409C-BE32-E72D297353CC}">
              <c16:uniqueId val="{00000007-A46D-4DD7-A3B3-15E66B6BB2A9}"/>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A46D-4DD7-A3B3-15E66B6BB2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Sheet1!$F$2:$F$3</c:f>
              <c:numCache>
                <c:formatCode>General</c:formatCode>
                <c:ptCount val="2"/>
                <c:pt idx="0">
                  <c:v>70</c:v>
                </c:pt>
                <c:pt idx="1">
                  <c:v>30</c:v>
                </c:pt>
              </c:numCache>
            </c:numRef>
          </c:val>
          <c:extLst>
            <c:ext xmlns:c16="http://schemas.microsoft.com/office/drawing/2014/chart" uri="{C3380CC4-5D6E-409C-BE32-E72D297353CC}">
              <c16:uniqueId val="{00000009-A46D-4DD7-A3B3-15E66B6BB2A9}"/>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A46D-4DD7-A3B3-15E66B6BB2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Sheet1!$G$2:$G$3</c:f>
              <c:numCache>
                <c:formatCode>General</c:formatCode>
                <c:ptCount val="2"/>
                <c:pt idx="0">
                  <c:v>65</c:v>
                </c:pt>
                <c:pt idx="1">
                  <c:v>35</c:v>
                </c:pt>
              </c:numCache>
            </c:numRef>
          </c:val>
          <c:extLst>
            <c:ext xmlns:c16="http://schemas.microsoft.com/office/drawing/2014/chart" uri="{C3380CC4-5D6E-409C-BE32-E72D297353CC}">
              <c16:uniqueId val="{0000000B-A46D-4DD7-A3B3-15E66B6BB2A9}"/>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Sheet1!$B$2:$B$6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4-82E1-443B-8463-8928D561FF3C}"/>
            </c:ext>
          </c:extLst>
        </c:ser>
        <c:ser>
          <c:idx val="1"/>
          <c:order val="1"/>
          <c:tx>
            <c:strRef>
              <c:f>Sheet1!$C$1</c:f>
              <c:strCache>
                <c:ptCount val="1"/>
                <c:pt idx="0">
                  <c:v>2019</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Sheet1!$C$2:$C$6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9-82E1-443B-8463-8928D561FF3C}"/>
            </c:ext>
          </c:extLst>
        </c:ser>
        <c:ser>
          <c:idx val="2"/>
          <c:order val="2"/>
          <c:tx>
            <c:strRef>
              <c:f>Sheet1!$D$1</c:f>
              <c:strCache>
                <c:ptCount val="1"/>
                <c:pt idx="0">
                  <c:v>2020</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Sheet1!$D$2:$D$6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E-82E1-443B-8463-8928D561FF3C}"/>
            </c:ext>
          </c:extLst>
        </c:ser>
        <c:ser>
          <c:idx val="3"/>
          <c:order val="3"/>
          <c:tx>
            <c:strRef>
              <c:f>Sheet1!$E$1</c:f>
              <c:strCache>
                <c:ptCount val="1"/>
                <c:pt idx="0">
                  <c:v>2021</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Sheet1!$E$2:$E$6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13-82E1-443B-8463-8928D561FF3C}"/>
            </c:ext>
          </c:extLst>
        </c:ser>
        <c:ser>
          <c:idx val="4"/>
          <c:order val="4"/>
          <c:tx>
            <c:strRef>
              <c:f>Sheet1!$F$1</c:f>
              <c:strCache>
                <c:ptCount val="1"/>
                <c:pt idx="0">
                  <c:v>2022</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Sheet1!$F$2:$F$6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18-82E1-443B-8463-8928D561FF3C}"/>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9-82E1-443B-8463-8928D561FF3C}"/>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A-82E1-443B-8463-8928D561FF3C}"/>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B-82E1-443B-8463-8928D561FF3C}"/>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C-82E1-443B-8463-8928D561FF3C}"/>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Sheet1!$G$2:$G$6</c:f>
              <c:numCache>
                <c:formatCode>General</c:formatCode>
                <c:ptCount val="5"/>
                <c:pt idx="0">
                  <c:v>16</c:v>
                </c:pt>
                <c:pt idx="1">
                  <c:v>19</c:v>
                </c:pt>
                <c:pt idx="2">
                  <c:v>6</c:v>
                </c:pt>
                <c:pt idx="3">
                  <c:v>2</c:v>
                </c:pt>
                <c:pt idx="4">
                  <c:v>63</c:v>
                </c:pt>
              </c:numCache>
            </c:numRef>
          </c:val>
          <c:extLst>
            <c:ext xmlns:c16="http://schemas.microsoft.com/office/drawing/2014/chart" uri="{C3380CC4-5D6E-409C-BE32-E72D297353CC}">
              <c16:uniqueId val="{0000001D-82E1-443B-8463-8928D561FF3C}"/>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1682-44B2-A0E8-FCDB77436B9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Sheet1!$B$2:$B$3</c:f>
              <c:numCache>
                <c:formatCode>General</c:formatCode>
                <c:ptCount val="2"/>
                <c:pt idx="0">
                  <c:v>71</c:v>
                </c:pt>
                <c:pt idx="1">
                  <c:v>29</c:v>
                </c:pt>
              </c:numCache>
            </c:numRef>
          </c:val>
          <c:extLst>
            <c:ext xmlns:c16="http://schemas.microsoft.com/office/drawing/2014/chart" uri="{C3380CC4-5D6E-409C-BE32-E72D297353CC}">
              <c16:uniqueId val="{00000001-1682-44B2-A0E8-FCDB77436B9B}"/>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1682-44B2-A0E8-FCDB77436B9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Sheet1!$C$2:$C$3</c:f>
              <c:numCache>
                <c:formatCode>General</c:formatCode>
                <c:ptCount val="2"/>
                <c:pt idx="0">
                  <c:v>71</c:v>
                </c:pt>
                <c:pt idx="1">
                  <c:v>29</c:v>
                </c:pt>
              </c:numCache>
            </c:numRef>
          </c:val>
          <c:extLst>
            <c:ext xmlns:c16="http://schemas.microsoft.com/office/drawing/2014/chart" uri="{C3380CC4-5D6E-409C-BE32-E72D297353CC}">
              <c16:uniqueId val="{00000003-1682-44B2-A0E8-FCDB77436B9B}"/>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1682-44B2-A0E8-FCDB77436B9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Sheet1!$D$2:$D$3</c:f>
              <c:numCache>
                <c:formatCode>General</c:formatCode>
                <c:ptCount val="2"/>
                <c:pt idx="0">
                  <c:v>69</c:v>
                </c:pt>
                <c:pt idx="1">
                  <c:v>31</c:v>
                </c:pt>
              </c:numCache>
            </c:numRef>
          </c:val>
          <c:extLst>
            <c:ext xmlns:c16="http://schemas.microsoft.com/office/drawing/2014/chart" uri="{C3380CC4-5D6E-409C-BE32-E72D297353CC}">
              <c16:uniqueId val="{00000005-1682-44B2-A0E8-FCDB77436B9B}"/>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1682-44B2-A0E8-FCDB77436B9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Sheet1!$E$2:$E$3</c:f>
              <c:numCache>
                <c:formatCode>General</c:formatCode>
                <c:ptCount val="2"/>
                <c:pt idx="0">
                  <c:v>71</c:v>
                </c:pt>
                <c:pt idx="1">
                  <c:v>29</c:v>
                </c:pt>
              </c:numCache>
            </c:numRef>
          </c:val>
          <c:extLst>
            <c:ext xmlns:c16="http://schemas.microsoft.com/office/drawing/2014/chart" uri="{C3380CC4-5D6E-409C-BE32-E72D297353CC}">
              <c16:uniqueId val="{00000007-1682-44B2-A0E8-FCDB77436B9B}"/>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1682-44B2-A0E8-FCDB77436B9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Sheet1!$F$2:$F$3</c:f>
              <c:numCache>
                <c:formatCode>General</c:formatCode>
                <c:ptCount val="2"/>
                <c:pt idx="0">
                  <c:v>69</c:v>
                </c:pt>
                <c:pt idx="1">
                  <c:v>31</c:v>
                </c:pt>
              </c:numCache>
            </c:numRef>
          </c:val>
          <c:extLst>
            <c:ext xmlns:c16="http://schemas.microsoft.com/office/drawing/2014/chart" uri="{C3380CC4-5D6E-409C-BE32-E72D297353CC}">
              <c16:uniqueId val="{00000009-1682-44B2-A0E8-FCDB77436B9B}"/>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1682-44B2-A0E8-FCDB77436B9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Sheet1!$G$2:$G$3</c:f>
              <c:numCache>
                <c:formatCode>General</c:formatCode>
                <c:ptCount val="2"/>
                <c:pt idx="0">
                  <c:v>63</c:v>
                </c:pt>
                <c:pt idx="1">
                  <c:v>37</c:v>
                </c:pt>
              </c:numCache>
            </c:numRef>
          </c:val>
          <c:extLst>
            <c:ext xmlns:c16="http://schemas.microsoft.com/office/drawing/2014/chart" uri="{C3380CC4-5D6E-409C-BE32-E72D297353CC}">
              <c16:uniqueId val="{0000000B-1682-44B2-A0E8-FCDB77436B9B}"/>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0342-46FF-9536-364716036EA9}"/>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1-0342-46FF-9536-364716036EA9}"/>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0342-46FF-9536-364716036EA9}"/>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3-0342-46FF-9536-364716036EA9}"/>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0342-46FF-9536-364716036E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Sheet1!$B$2:$B$7</c:f>
              <c:numCache>
                <c:formatCode>General</c:formatCode>
                <c:ptCount val="6"/>
                <c:pt idx="0">
                  <c:v>11</c:v>
                </c:pt>
                <c:pt idx="1">
                  <c:v>70</c:v>
                </c:pt>
                <c:pt idx="2">
                  <c:v>5</c:v>
                </c:pt>
                <c:pt idx="3">
                  <c:v>6</c:v>
                </c:pt>
                <c:pt idx="4">
                  <c:v>2</c:v>
                </c:pt>
                <c:pt idx="5">
                  <c:v>17</c:v>
                </c:pt>
              </c:numCache>
            </c:numRef>
          </c:val>
          <c:extLst>
            <c:ext xmlns:c16="http://schemas.microsoft.com/office/drawing/2014/chart" uri="{C3380CC4-5D6E-409C-BE32-E72D297353CC}">
              <c16:uniqueId val="{00000005-0342-46FF-9536-364716036EA9}"/>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0342-46FF-9536-364716036EA9}"/>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7-0342-46FF-9536-364716036EA9}"/>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0342-46FF-9536-364716036EA9}"/>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9-0342-46FF-9536-364716036EA9}"/>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0342-46FF-9536-364716036E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Sheet1!$C$2:$C$7</c:f>
              <c:numCache>
                <c:formatCode>General</c:formatCode>
                <c:ptCount val="6"/>
                <c:pt idx="0">
                  <c:v>6</c:v>
                </c:pt>
                <c:pt idx="1">
                  <c:v>67</c:v>
                </c:pt>
                <c:pt idx="2">
                  <c:v>4</c:v>
                </c:pt>
                <c:pt idx="3">
                  <c:v>4</c:v>
                </c:pt>
                <c:pt idx="4">
                  <c:v>1</c:v>
                </c:pt>
                <c:pt idx="5">
                  <c:v>25</c:v>
                </c:pt>
              </c:numCache>
            </c:numRef>
          </c:val>
          <c:extLst>
            <c:ext xmlns:c16="http://schemas.microsoft.com/office/drawing/2014/chart" uri="{C3380CC4-5D6E-409C-BE32-E72D297353CC}">
              <c16:uniqueId val="{0000000B-0342-46FF-9536-364716036EA9}"/>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C-0342-46FF-9536-364716036EA9}"/>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D-0342-46FF-9536-364716036EA9}"/>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E-0342-46FF-9536-364716036EA9}"/>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F-0342-46FF-9536-364716036EA9}"/>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0-0342-46FF-9536-364716036E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Sheet1!$D$2:$D$7</c:f>
              <c:numCache>
                <c:formatCode>General</c:formatCode>
                <c:ptCount val="6"/>
                <c:pt idx="0">
                  <c:v>9</c:v>
                </c:pt>
                <c:pt idx="1">
                  <c:v>74</c:v>
                </c:pt>
                <c:pt idx="2">
                  <c:v>0</c:v>
                </c:pt>
                <c:pt idx="3">
                  <c:v>3</c:v>
                </c:pt>
                <c:pt idx="4">
                  <c:v>1</c:v>
                </c:pt>
                <c:pt idx="5">
                  <c:v>16</c:v>
                </c:pt>
              </c:numCache>
            </c:numRef>
          </c:val>
          <c:extLst>
            <c:ext xmlns:c16="http://schemas.microsoft.com/office/drawing/2014/chart" uri="{C3380CC4-5D6E-409C-BE32-E72D297353CC}">
              <c16:uniqueId val="{00000011-0342-46FF-9536-364716036EA9}"/>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2-0342-46FF-9536-364716036EA9}"/>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3-0342-46FF-9536-364716036EA9}"/>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4-0342-46FF-9536-364716036EA9}"/>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5-0342-46FF-9536-364716036EA9}"/>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6-0342-46FF-9536-364716036E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Sheet1!$E$2:$E$7</c:f>
              <c:numCache>
                <c:formatCode>General</c:formatCode>
                <c:ptCount val="6"/>
                <c:pt idx="0">
                  <c:v>9</c:v>
                </c:pt>
                <c:pt idx="1">
                  <c:v>53</c:v>
                </c:pt>
                <c:pt idx="2">
                  <c:v>8</c:v>
                </c:pt>
                <c:pt idx="3">
                  <c:v>5</c:v>
                </c:pt>
                <c:pt idx="4">
                  <c:v>5</c:v>
                </c:pt>
                <c:pt idx="5">
                  <c:v>37</c:v>
                </c:pt>
              </c:numCache>
            </c:numRef>
          </c:val>
          <c:extLst>
            <c:ext xmlns:c16="http://schemas.microsoft.com/office/drawing/2014/chart" uri="{C3380CC4-5D6E-409C-BE32-E72D297353CC}">
              <c16:uniqueId val="{00000017-0342-46FF-9536-364716036EA9}"/>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8-0342-46FF-9536-364716036EA9}"/>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9-0342-46FF-9536-364716036EA9}"/>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A-0342-46FF-9536-364716036EA9}"/>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B-0342-46FF-9536-364716036EA9}"/>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C-0342-46FF-9536-364716036E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Sheet1!$F$2:$F$7</c:f>
              <c:numCache>
                <c:formatCode>General</c:formatCode>
                <c:ptCount val="6"/>
                <c:pt idx="0">
                  <c:v>17</c:v>
                </c:pt>
                <c:pt idx="1">
                  <c:v>57</c:v>
                </c:pt>
                <c:pt idx="2">
                  <c:v>5</c:v>
                </c:pt>
                <c:pt idx="3">
                  <c:v>3</c:v>
                </c:pt>
                <c:pt idx="4">
                  <c:v>0</c:v>
                </c:pt>
                <c:pt idx="5">
                  <c:v>27</c:v>
                </c:pt>
              </c:numCache>
            </c:numRef>
          </c:val>
          <c:extLst>
            <c:ext xmlns:c16="http://schemas.microsoft.com/office/drawing/2014/chart" uri="{C3380CC4-5D6E-409C-BE32-E72D297353CC}">
              <c16:uniqueId val="{0000001D-0342-46FF-9536-364716036EA9}"/>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E-0342-46FF-9536-364716036EA9}"/>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F-0342-46FF-9536-364716036EA9}"/>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20-0342-46FF-9536-364716036EA9}"/>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21-0342-46FF-9536-364716036EA9}"/>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22-0342-46FF-9536-364716036EA9}"/>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Sheet1!$G$2:$G$7</c:f>
              <c:numCache>
                <c:formatCode>General</c:formatCode>
                <c:ptCount val="6"/>
                <c:pt idx="0">
                  <c:v>17</c:v>
                </c:pt>
                <c:pt idx="1">
                  <c:v>58</c:v>
                </c:pt>
                <c:pt idx="2">
                  <c:v>1</c:v>
                </c:pt>
                <c:pt idx="3">
                  <c:v>1</c:v>
                </c:pt>
                <c:pt idx="4">
                  <c:v>0</c:v>
                </c:pt>
                <c:pt idx="5">
                  <c:v>29</c:v>
                </c:pt>
              </c:numCache>
            </c:numRef>
          </c:val>
          <c:extLst>
            <c:ext xmlns:c16="http://schemas.microsoft.com/office/drawing/2014/chart" uri="{C3380CC4-5D6E-409C-BE32-E72D297353CC}">
              <c16:uniqueId val="{00000023-0342-46FF-9536-364716036EA9}"/>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7589-4323-801F-FABB7A8CBE0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Sheet1!$B$2:$B$3</c:f>
              <c:numCache>
                <c:formatCode>General</c:formatCode>
                <c:ptCount val="2"/>
                <c:pt idx="0">
                  <c:v>50</c:v>
                </c:pt>
                <c:pt idx="1">
                  <c:v>33</c:v>
                </c:pt>
              </c:numCache>
            </c:numRef>
          </c:val>
          <c:extLst>
            <c:ext xmlns:c16="http://schemas.microsoft.com/office/drawing/2014/chart" uri="{C3380CC4-5D6E-409C-BE32-E72D297353CC}">
              <c16:uniqueId val="{00000001-7589-4323-801F-FABB7A8CBE03}"/>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7589-4323-801F-FABB7A8CBE0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Sheet1!$C$2:$C$3</c:f>
              <c:numCache>
                <c:formatCode>General</c:formatCode>
                <c:ptCount val="2"/>
                <c:pt idx="0">
                  <c:v>52</c:v>
                </c:pt>
                <c:pt idx="1">
                  <c:v>24</c:v>
                </c:pt>
              </c:numCache>
            </c:numRef>
          </c:val>
          <c:extLst>
            <c:ext xmlns:c16="http://schemas.microsoft.com/office/drawing/2014/chart" uri="{C3380CC4-5D6E-409C-BE32-E72D297353CC}">
              <c16:uniqueId val="{00000003-7589-4323-801F-FABB7A8CBE03}"/>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7589-4323-801F-FABB7A8CBE0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Sheet1!$D$2:$D$3</c:f>
              <c:numCache>
                <c:formatCode>General</c:formatCode>
                <c:ptCount val="2"/>
                <c:pt idx="0">
                  <c:v>46</c:v>
                </c:pt>
                <c:pt idx="1">
                  <c:v>37</c:v>
                </c:pt>
              </c:numCache>
            </c:numRef>
          </c:val>
          <c:extLst>
            <c:ext xmlns:c16="http://schemas.microsoft.com/office/drawing/2014/chart" uri="{C3380CC4-5D6E-409C-BE32-E72D297353CC}">
              <c16:uniqueId val="{00000005-7589-4323-801F-FABB7A8CBE03}"/>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7589-4323-801F-FABB7A8CBE0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Sheet1!$E$2:$E$3</c:f>
              <c:numCache>
                <c:formatCode>General</c:formatCode>
                <c:ptCount val="2"/>
                <c:pt idx="0">
                  <c:v>55</c:v>
                </c:pt>
                <c:pt idx="1">
                  <c:v>19</c:v>
                </c:pt>
              </c:numCache>
            </c:numRef>
          </c:val>
          <c:extLst>
            <c:ext xmlns:c16="http://schemas.microsoft.com/office/drawing/2014/chart" uri="{C3380CC4-5D6E-409C-BE32-E72D297353CC}">
              <c16:uniqueId val="{00000007-7589-4323-801F-FABB7A8CBE03}"/>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7589-4323-801F-FABB7A8CBE0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Sheet1!$F$2:$F$3</c:f>
              <c:numCache>
                <c:formatCode>General</c:formatCode>
                <c:ptCount val="2"/>
                <c:pt idx="0">
                  <c:v>48</c:v>
                </c:pt>
                <c:pt idx="1">
                  <c:v>32</c:v>
                </c:pt>
              </c:numCache>
            </c:numRef>
          </c:val>
          <c:extLst>
            <c:ext xmlns:c16="http://schemas.microsoft.com/office/drawing/2014/chart" uri="{C3380CC4-5D6E-409C-BE32-E72D297353CC}">
              <c16:uniqueId val="{00000009-7589-4323-801F-FABB7A8CBE03}"/>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7589-4323-801F-FABB7A8CBE0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Sheet1!$G$2:$G$3</c:f>
              <c:numCache>
                <c:formatCode>General</c:formatCode>
                <c:ptCount val="2"/>
                <c:pt idx="0">
                  <c:v>48</c:v>
                </c:pt>
                <c:pt idx="1">
                  <c:v>27</c:v>
                </c:pt>
              </c:numCache>
            </c:numRef>
          </c:val>
          <c:extLst>
            <c:ext xmlns:c16="http://schemas.microsoft.com/office/drawing/2014/chart" uri="{C3380CC4-5D6E-409C-BE32-E72D297353CC}">
              <c16:uniqueId val="{0000000B-7589-4323-801F-FABB7A8CBE03}"/>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F73F-43C3-94D6-E32BB2DFD735}"/>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Sheet1!$B$2:$B$3</c:f>
              <c:numCache>
                <c:formatCode>General</c:formatCode>
                <c:ptCount val="2"/>
                <c:pt idx="0">
                  <c:v>52</c:v>
                </c:pt>
                <c:pt idx="1">
                  <c:v>48</c:v>
                </c:pt>
              </c:numCache>
            </c:numRef>
          </c:val>
          <c:extLst>
            <c:ext xmlns:c16="http://schemas.microsoft.com/office/drawing/2014/chart" uri="{C3380CC4-5D6E-409C-BE32-E72D297353CC}">
              <c16:uniqueId val="{00000001-F73F-43C3-94D6-E32BB2DFD735}"/>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F73F-43C3-94D6-E32BB2DFD735}"/>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Sheet1!$C$2:$C$3</c:f>
              <c:numCache>
                <c:formatCode>General</c:formatCode>
                <c:ptCount val="2"/>
                <c:pt idx="0">
                  <c:v>48</c:v>
                </c:pt>
                <c:pt idx="1">
                  <c:v>52</c:v>
                </c:pt>
              </c:numCache>
            </c:numRef>
          </c:val>
          <c:extLst>
            <c:ext xmlns:c16="http://schemas.microsoft.com/office/drawing/2014/chart" uri="{C3380CC4-5D6E-409C-BE32-E72D297353CC}">
              <c16:uniqueId val="{00000003-F73F-43C3-94D6-E32BB2DFD735}"/>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F73F-43C3-94D6-E32BB2DFD735}"/>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Sheet1!$D$2:$D$3</c:f>
              <c:numCache>
                <c:formatCode>General</c:formatCode>
                <c:ptCount val="2"/>
                <c:pt idx="0">
                  <c:v>50</c:v>
                </c:pt>
                <c:pt idx="1">
                  <c:v>50</c:v>
                </c:pt>
              </c:numCache>
            </c:numRef>
          </c:val>
          <c:extLst>
            <c:ext xmlns:c16="http://schemas.microsoft.com/office/drawing/2014/chart" uri="{C3380CC4-5D6E-409C-BE32-E72D297353CC}">
              <c16:uniqueId val="{00000005-F73F-43C3-94D6-E32BB2DFD735}"/>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F73F-43C3-94D6-E32BB2DFD735}"/>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Sheet1!$E$2:$E$3</c:f>
              <c:numCache>
                <c:formatCode>General</c:formatCode>
                <c:ptCount val="2"/>
                <c:pt idx="0">
                  <c:v>42</c:v>
                </c:pt>
                <c:pt idx="1">
                  <c:v>58</c:v>
                </c:pt>
              </c:numCache>
            </c:numRef>
          </c:val>
          <c:extLst>
            <c:ext xmlns:c16="http://schemas.microsoft.com/office/drawing/2014/chart" uri="{C3380CC4-5D6E-409C-BE32-E72D297353CC}">
              <c16:uniqueId val="{00000007-F73F-43C3-94D6-E32BB2DFD735}"/>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F73F-43C3-94D6-E32BB2DFD735}"/>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Sheet1!$F$2:$F$3</c:f>
              <c:numCache>
                <c:formatCode>General</c:formatCode>
                <c:ptCount val="2"/>
                <c:pt idx="0">
                  <c:v>44</c:v>
                </c:pt>
                <c:pt idx="1">
                  <c:v>56</c:v>
                </c:pt>
              </c:numCache>
            </c:numRef>
          </c:val>
          <c:extLst>
            <c:ext xmlns:c16="http://schemas.microsoft.com/office/drawing/2014/chart" uri="{C3380CC4-5D6E-409C-BE32-E72D297353CC}">
              <c16:uniqueId val="{00000009-F73F-43C3-94D6-E32BB2DFD735}"/>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F73F-43C3-94D6-E32BB2DFD735}"/>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Sheet1!$G$2:$G$3</c:f>
              <c:numCache>
                <c:formatCode>General</c:formatCode>
                <c:ptCount val="2"/>
                <c:pt idx="0">
                  <c:v>53</c:v>
                </c:pt>
                <c:pt idx="1">
                  <c:v>47</c:v>
                </c:pt>
              </c:numCache>
            </c:numRef>
          </c:val>
          <c:extLst>
            <c:ext xmlns:c16="http://schemas.microsoft.com/office/drawing/2014/chart" uri="{C3380CC4-5D6E-409C-BE32-E72D297353CC}">
              <c16:uniqueId val="{0000000B-F73F-43C3-94D6-E32BB2DFD735}"/>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13B8-4C2E-BC25-B481363B6CE7}"/>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Sheet1!$B$2:$B$3</c:f>
              <c:numCache>
                <c:formatCode>General</c:formatCode>
                <c:ptCount val="2"/>
                <c:pt idx="0">
                  <c:v>30</c:v>
                </c:pt>
                <c:pt idx="1">
                  <c:v>70</c:v>
                </c:pt>
              </c:numCache>
            </c:numRef>
          </c:val>
          <c:extLst>
            <c:ext xmlns:c16="http://schemas.microsoft.com/office/drawing/2014/chart" uri="{C3380CC4-5D6E-409C-BE32-E72D297353CC}">
              <c16:uniqueId val="{00000001-13B8-4C2E-BC25-B481363B6CE7}"/>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13B8-4C2E-BC25-B481363B6CE7}"/>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Sheet1!$C$2:$C$3</c:f>
              <c:numCache>
                <c:formatCode>General</c:formatCode>
                <c:ptCount val="2"/>
                <c:pt idx="0">
                  <c:v>40</c:v>
                </c:pt>
                <c:pt idx="1">
                  <c:v>60</c:v>
                </c:pt>
              </c:numCache>
            </c:numRef>
          </c:val>
          <c:extLst>
            <c:ext xmlns:c16="http://schemas.microsoft.com/office/drawing/2014/chart" uri="{C3380CC4-5D6E-409C-BE32-E72D297353CC}">
              <c16:uniqueId val="{00000003-13B8-4C2E-BC25-B481363B6CE7}"/>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13B8-4C2E-BC25-B481363B6CE7}"/>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Sheet1!$D$2:$D$3</c:f>
              <c:numCache>
                <c:formatCode>General</c:formatCode>
                <c:ptCount val="2"/>
                <c:pt idx="0">
                  <c:v>29</c:v>
                </c:pt>
                <c:pt idx="1">
                  <c:v>71</c:v>
                </c:pt>
              </c:numCache>
            </c:numRef>
          </c:val>
          <c:extLst>
            <c:ext xmlns:c16="http://schemas.microsoft.com/office/drawing/2014/chart" uri="{C3380CC4-5D6E-409C-BE32-E72D297353CC}">
              <c16:uniqueId val="{00000005-13B8-4C2E-BC25-B481363B6CE7}"/>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13B8-4C2E-BC25-B481363B6CE7}"/>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Sheet1!$E$2:$E$3</c:f>
              <c:numCache>
                <c:formatCode>General</c:formatCode>
                <c:ptCount val="2"/>
                <c:pt idx="0">
                  <c:v>30</c:v>
                </c:pt>
                <c:pt idx="1">
                  <c:v>70</c:v>
                </c:pt>
              </c:numCache>
            </c:numRef>
          </c:val>
          <c:extLst>
            <c:ext xmlns:c16="http://schemas.microsoft.com/office/drawing/2014/chart" uri="{C3380CC4-5D6E-409C-BE32-E72D297353CC}">
              <c16:uniqueId val="{00000007-13B8-4C2E-BC25-B481363B6CE7}"/>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13B8-4C2E-BC25-B481363B6CE7}"/>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Sheet1!$F$2:$F$3</c:f>
              <c:numCache>
                <c:formatCode>General</c:formatCode>
                <c:ptCount val="2"/>
                <c:pt idx="0">
                  <c:v>25</c:v>
                </c:pt>
                <c:pt idx="1">
                  <c:v>75</c:v>
                </c:pt>
              </c:numCache>
            </c:numRef>
          </c:val>
          <c:extLst>
            <c:ext xmlns:c16="http://schemas.microsoft.com/office/drawing/2014/chart" uri="{C3380CC4-5D6E-409C-BE32-E72D297353CC}">
              <c16:uniqueId val="{00000009-13B8-4C2E-BC25-B481363B6CE7}"/>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13B8-4C2E-BC25-B481363B6CE7}"/>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Sheet1!$G$2:$G$3</c:f>
              <c:numCache>
                <c:formatCode>General</c:formatCode>
                <c:ptCount val="2"/>
                <c:pt idx="0">
                  <c:v>16</c:v>
                </c:pt>
                <c:pt idx="1">
                  <c:v>84</c:v>
                </c:pt>
              </c:numCache>
            </c:numRef>
          </c:val>
          <c:extLst>
            <c:ext xmlns:c16="http://schemas.microsoft.com/office/drawing/2014/chart" uri="{C3380CC4-5D6E-409C-BE32-E72D297353CC}">
              <c16:uniqueId val="{0000000B-13B8-4C2E-BC25-B481363B6CE7}"/>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2DA65-4D91-4BC0-9549-1410395B377C}" type="datetimeFigureOut">
              <a:rPr lang="en-GB" smtClean="0"/>
              <a:t>06/06/2024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8BD31-9C04-4394-AB07-ECBDF355BEEE}" type="slidenum">
              <a:rPr lang="en-GB" smtClean="0"/>
              <a:t>‹#›</a:t>
            </a:fld>
            <a:endParaRPr lang="en-GB"/>
          </a:p>
        </p:txBody>
      </p:sp>
    </p:spTree>
    <p:extLst>
      <p:ext uri="{BB962C8B-B14F-4D97-AF65-F5344CB8AC3E}">
        <p14:creationId xmlns:p14="http://schemas.microsoft.com/office/powerpoint/2010/main" val="52194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E8BD31-9C04-4394-AB07-ECBDF355BEEE}" type="slidenum">
              <a:rPr lang="en-GB" smtClean="0"/>
              <a:t>1</a:t>
            </a:fld>
            <a:endParaRPr lang="en-GB"/>
          </a:p>
        </p:txBody>
      </p:sp>
    </p:spTree>
    <p:extLst>
      <p:ext uri="{BB962C8B-B14F-4D97-AF65-F5344CB8AC3E}">
        <p14:creationId xmlns:p14="http://schemas.microsoft.com/office/powerpoint/2010/main" val="4074448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Divider ">
    <p:bg>
      <p:bgPr>
        <a:solidFill>
          <a:schemeClr val="tx1"/>
        </a:solidFill>
        <a:effectLst/>
      </p:bgPr>
    </p:bg>
    <p:spTree>
      <p:nvGrpSpPr>
        <p:cNvPr id="1" name=""/>
        <p:cNvGrpSpPr/>
        <p:nvPr/>
      </p:nvGrpSpPr>
      <p:grpSpPr>
        <a:xfrm>
          <a:off x="0" y="0"/>
          <a:ext cx="0" cy="0"/>
          <a:chOff x="0" y="0"/>
          <a:chExt cx="0" cy="0"/>
        </a:xfrm>
      </p:grpSpPr>
      <p:sp>
        <p:nvSpPr>
          <p:cNvPr id="33" name="Rectangle 32"/>
          <p:cNvSpPr/>
          <p:nvPr userDrawn="1"/>
        </p:nvSpPr>
        <p:spPr bwMode="gray">
          <a:xfrm>
            <a:off x="1" y="0"/>
            <a:ext cx="12205894" cy="6858000"/>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pPr>
            <a:endParaRPr kumimoji="0" lang="en-GB" sz="1800" b="0" i="0" u="none" strike="noStrike" cap="none" normalizeH="0" baseline="0">
              <a:ln>
                <a:noFill/>
              </a:ln>
              <a:solidFill>
                <a:schemeClr val="bg1"/>
              </a:solidFill>
              <a:effectLst/>
              <a:latin typeface="Arial"/>
            </a:endParaRPr>
          </a:p>
        </p:txBody>
      </p:sp>
      <p:sp>
        <p:nvSpPr>
          <p:cNvPr id="3" name="Title 1"/>
          <p:cNvSpPr>
            <a:spLocks noGrp="1"/>
          </p:cNvSpPr>
          <p:nvPr>
            <p:ph type="title" hasCustomPrompt="1"/>
          </p:nvPr>
        </p:nvSpPr>
        <p:spPr bwMode="ltGray">
          <a:xfrm>
            <a:off x="4" y="1988843"/>
            <a:ext cx="9261254" cy="952283"/>
          </a:xfrm>
          <a:noFill/>
        </p:spPr>
        <p:txBody>
          <a:bodyPr lIns="216000" rIns="360000" bIns="0" anchor="b" anchorCtr="0"/>
          <a:lstStyle>
            <a:lvl1pPr>
              <a:defRPr sz="2800" i="0" baseline="0">
                <a:solidFill>
                  <a:schemeClr val="bg1"/>
                </a:solidFill>
              </a:defRPr>
            </a:lvl1pPr>
          </a:lstStyle>
          <a:p>
            <a:r>
              <a:rPr lang="en-US"/>
              <a:t>Click to edit main title Arial Bold size 28</a:t>
            </a:r>
            <a:endParaRPr lang="en-GB"/>
          </a:p>
        </p:txBody>
      </p:sp>
      <p:sp>
        <p:nvSpPr>
          <p:cNvPr id="30" name="Text Placeholder 29"/>
          <p:cNvSpPr>
            <a:spLocks noGrp="1"/>
          </p:cNvSpPr>
          <p:nvPr>
            <p:ph type="body" sz="quarter" idx="10" hasCustomPrompt="1"/>
          </p:nvPr>
        </p:nvSpPr>
        <p:spPr bwMode="ltGray">
          <a:xfrm>
            <a:off x="1" y="3172814"/>
            <a:ext cx="7934570" cy="616226"/>
          </a:xfrm>
        </p:spPr>
        <p:txBody>
          <a:bodyPr lIns="216000" rIns="720000"/>
          <a:lstStyle>
            <a:lvl1pPr>
              <a:buNone/>
              <a:defRPr sz="2000" b="1">
                <a:solidFill>
                  <a:srgbClr val="A0DCB1"/>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Subtitle Arial Bold size 20</a:t>
            </a:r>
          </a:p>
        </p:txBody>
      </p:sp>
      <p:sp>
        <p:nvSpPr>
          <p:cNvPr id="32" name="TextBox 31"/>
          <p:cNvSpPr txBox="1"/>
          <p:nvPr userDrawn="1"/>
        </p:nvSpPr>
        <p:spPr bwMode="ltGray">
          <a:xfrm>
            <a:off x="8909563" y="4691383"/>
            <a:ext cx="3282442" cy="642918"/>
          </a:xfrm>
          <a:prstGeom prst="rect">
            <a:avLst/>
          </a:prstGeom>
          <a:noFill/>
        </p:spPr>
        <p:txBody>
          <a:bodyPr wrap="square" lIns="0" tIns="36000" rIns="252000" bIns="0" rtlCol="0" anchor="t" anchorCtr="0">
            <a:noAutofit/>
          </a:bodyPr>
          <a:lstStyle/>
          <a:p>
            <a:pPr algn="r">
              <a:spcBef>
                <a:spcPct val="20000"/>
              </a:spcBef>
            </a:pPr>
            <a:r>
              <a:rPr lang="en-US" sz="700">
                <a:solidFill>
                  <a:schemeClr val="bg1"/>
                </a:solidFill>
              </a:rPr>
              <a:t>Version 1| Public</a:t>
            </a:r>
          </a:p>
        </p:txBody>
      </p:sp>
      <p:cxnSp>
        <p:nvCxnSpPr>
          <p:cNvPr id="13" name="Straight Connector 12"/>
          <p:cNvCxnSpPr/>
          <p:nvPr userDrawn="1"/>
        </p:nvCxnSpPr>
        <p:spPr bwMode="ltGray">
          <a:xfrm>
            <a:off x="0" y="4435524"/>
            <a:ext cx="12192000" cy="1588"/>
          </a:xfrm>
          <a:prstGeom prst="line">
            <a:avLst/>
          </a:prstGeom>
          <a:solidFill>
            <a:schemeClr val="accent2"/>
          </a:solidFill>
          <a:ln w="12700" cap="flat" cmpd="sng" algn="ctr">
            <a:solidFill>
              <a:srgbClr val="7896C2"/>
            </a:solidFill>
            <a:prstDash val="solid"/>
            <a:round/>
            <a:headEnd type="none" w="med" len="med"/>
            <a:tailEnd type="none" w="med" len="med"/>
          </a:ln>
          <a:effectLst/>
        </p:spPr>
      </p:cxnSp>
    </p:spTree>
    <p:extLst>
      <p:ext uri="{BB962C8B-B14F-4D97-AF65-F5344CB8AC3E}">
        <p14:creationId xmlns:p14="http://schemas.microsoft.com/office/powerpoint/2010/main" val="23547211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Full Pag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lstStyle>
            <a:lvl1pPr>
              <a:defRPr baseline="0"/>
            </a:lvl1pPr>
          </a:lstStyle>
          <a:p>
            <a:r>
              <a:rPr lang="en-US"/>
              <a:t>Click to edit slide title Arial Bold size 24</a:t>
            </a:r>
            <a:endParaRPr lang="en-GB"/>
          </a:p>
        </p:txBody>
      </p:sp>
      <p:sp>
        <p:nvSpPr>
          <p:cNvPr id="13" name="Content Placeholder 12"/>
          <p:cNvSpPr>
            <a:spLocks noGrp="1"/>
          </p:cNvSpPr>
          <p:nvPr>
            <p:ph sz="quarter" idx="10" hasCustomPrompt="1"/>
          </p:nvPr>
        </p:nvSpPr>
        <p:spPr>
          <a:xfrm>
            <a:off x="302851" y="1135070"/>
            <a:ext cx="11590217" cy="5076825"/>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a:t>Click to edit text Arial size 18</a:t>
            </a:r>
          </a:p>
          <a:p>
            <a:pPr lvl="1"/>
            <a:r>
              <a:rPr lang="en-US"/>
              <a:t>First level bullet Arial size 18</a:t>
            </a:r>
          </a:p>
          <a:p>
            <a:pPr lvl="2"/>
            <a:r>
              <a:rPr lang="en-GB"/>
              <a:t>Second level bullet Arial size 16</a:t>
            </a:r>
            <a:endParaRPr lang="en-US"/>
          </a:p>
        </p:txBody>
      </p:sp>
    </p:spTree>
    <p:extLst>
      <p:ext uri="{BB962C8B-B14F-4D97-AF65-F5344CB8AC3E}">
        <p14:creationId xmlns:p14="http://schemas.microsoft.com/office/powerpoint/2010/main" val="41616358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lstStyle>
            <a:lvl1pPr>
              <a:defRPr baseline="0"/>
            </a:lvl1pPr>
          </a:lstStyle>
          <a:p>
            <a:r>
              <a:rPr lang="en-US"/>
              <a:t>Click to edit slide title Arial Bold size 24</a:t>
            </a:r>
            <a:endParaRPr lang="en-GB"/>
          </a:p>
        </p:txBody>
      </p:sp>
    </p:spTree>
    <p:extLst>
      <p:ext uri="{BB962C8B-B14F-4D97-AF65-F5344CB8AC3E}">
        <p14:creationId xmlns:p14="http://schemas.microsoft.com/office/powerpoint/2010/main" val="2039938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tatement Divider - Primary Colour">
    <p:bg>
      <p:bgPr>
        <a:solidFill>
          <a:schemeClr val="tx1"/>
        </a:solidFill>
        <a:effectLst/>
      </p:bgPr>
    </p:bg>
    <p:spTree>
      <p:nvGrpSpPr>
        <p:cNvPr id="1" name=""/>
        <p:cNvGrpSpPr/>
        <p:nvPr/>
      </p:nvGrpSpPr>
      <p:grpSpPr>
        <a:xfrm>
          <a:off x="0" y="0"/>
          <a:ext cx="0" cy="0"/>
          <a:chOff x="0" y="0"/>
          <a:chExt cx="0" cy="0"/>
        </a:xfrm>
      </p:grpSpPr>
      <p:sp>
        <p:nvSpPr>
          <p:cNvPr id="42" name="Rectangle 41"/>
          <p:cNvSpPr/>
          <p:nvPr userDrawn="1"/>
        </p:nvSpPr>
        <p:spPr bwMode="gray">
          <a:xfrm>
            <a:off x="1" y="0"/>
            <a:ext cx="12205894" cy="6858000"/>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pPr>
            <a:endParaRPr kumimoji="0" lang="en-GB" sz="1800" b="0" i="0" u="none" strike="noStrike" cap="none" normalizeH="0" baseline="0">
              <a:ln>
                <a:noFill/>
              </a:ln>
              <a:solidFill>
                <a:schemeClr val="bg1"/>
              </a:solidFill>
              <a:effectLst/>
              <a:latin typeface="Arial"/>
            </a:endParaRPr>
          </a:p>
        </p:txBody>
      </p:sp>
      <p:sp>
        <p:nvSpPr>
          <p:cNvPr id="57" name="Text Placeholder 29"/>
          <p:cNvSpPr>
            <a:spLocks noGrp="1"/>
          </p:cNvSpPr>
          <p:nvPr>
            <p:ph type="body" sz="quarter" idx="17" hasCustomPrompt="1"/>
          </p:nvPr>
        </p:nvSpPr>
        <p:spPr bwMode="gray">
          <a:xfrm>
            <a:off x="304805" y="2866143"/>
            <a:ext cx="11605846" cy="677108"/>
          </a:xfrm>
        </p:spPr>
        <p:txBody>
          <a:bodyPr wrap="square" lIns="216000" rIns="216000" anchor="ctr">
            <a:spAutoFit/>
          </a:bodyPr>
          <a:lstStyle>
            <a:lvl1pPr marL="0" indent="0">
              <a:buNone/>
              <a:defRPr sz="4400" b="1" baseline="0">
                <a:solidFill>
                  <a:schemeClr val="bg1"/>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slice title Arial Bold size 44</a:t>
            </a:r>
          </a:p>
        </p:txBody>
      </p:sp>
    </p:spTree>
    <p:extLst>
      <p:ext uri="{BB962C8B-B14F-4D97-AF65-F5344CB8AC3E}">
        <p14:creationId xmlns:p14="http://schemas.microsoft.com/office/powerpoint/2010/main" val="3925524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 Title and Full Page Content (With Question, Base &amp; Sourc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baseline="0"/>
            </a:lvl1pPr>
          </a:lstStyle>
          <a:p>
            <a:r>
              <a:rPr lang="en-US"/>
              <a:t>Click to edit slide title Arial Bold size 24</a:t>
            </a:r>
            <a:endParaRPr lang="en-GB"/>
          </a:p>
        </p:txBody>
      </p:sp>
      <p:sp>
        <p:nvSpPr>
          <p:cNvPr id="18" name="Content Placeholder 12"/>
          <p:cNvSpPr>
            <a:spLocks noGrp="1"/>
          </p:cNvSpPr>
          <p:nvPr>
            <p:ph sz="quarter" idx="10" hasCustomPrompt="1"/>
          </p:nvPr>
        </p:nvSpPr>
        <p:spPr bwMode="gray">
          <a:xfrm>
            <a:off x="302851" y="1196753"/>
            <a:ext cx="11658601" cy="4392953"/>
          </a:xfrm>
        </p:spPr>
        <p:txBody>
          <a:bodyPr/>
          <a:lstStyle>
            <a:lvl1pPr>
              <a:buClr>
                <a:schemeClr val="tx1"/>
              </a:buClr>
              <a:defRPr>
                <a:solidFill>
                  <a:schemeClr val="tx1"/>
                </a:solidFill>
              </a:defRPr>
            </a:lvl1pPr>
            <a:lvl2pPr>
              <a:buClr>
                <a:schemeClr val="tx1"/>
              </a:buClr>
              <a:defRPr baseline="0">
                <a:solidFill>
                  <a:schemeClr val="tx1"/>
                </a:solidFill>
              </a:defRPr>
            </a:lvl2pPr>
            <a:lvl3pPr>
              <a:buClr>
                <a:schemeClr val="tx1"/>
              </a:buClr>
              <a:defRPr baseline="0">
                <a:solidFill>
                  <a:schemeClr val="tx1"/>
                </a:solidFill>
              </a:defRPr>
            </a:lvl3pPr>
          </a:lstStyle>
          <a:p>
            <a:pPr lvl="0"/>
            <a:r>
              <a:rPr lang="en-US"/>
              <a:t>Click to edit text Arial size 18</a:t>
            </a:r>
          </a:p>
          <a:p>
            <a:pPr lvl="1"/>
            <a:r>
              <a:rPr lang="en-US"/>
              <a:t>First level bullet Arial size 18</a:t>
            </a:r>
          </a:p>
          <a:p>
            <a:pPr lvl="2"/>
            <a:r>
              <a:rPr lang="en-GB"/>
              <a:t>Second level bullet Arial size 16</a:t>
            </a:r>
            <a:endParaRPr lang="en-US"/>
          </a:p>
        </p:txBody>
      </p:sp>
      <p:sp>
        <p:nvSpPr>
          <p:cNvPr id="19" name="Text Placeholder 8"/>
          <p:cNvSpPr>
            <a:spLocks noGrp="1"/>
          </p:cNvSpPr>
          <p:nvPr>
            <p:ph type="body" sz="quarter" idx="12" hasCustomPrompt="1"/>
          </p:nvPr>
        </p:nvSpPr>
        <p:spPr bwMode="gray">
          <a:xfrm>
            <a:off x="302851" y="6125580"/>
            <a:ext cx="7678617" cy="216454"/>
          </a:xfrm>
          <a:prstGeom prst="rect">
            <a:avLst/>
          </a:prstGeom>
        </p:spPr>
        <p:txBody>
          <a:bodyPr anchor="ctr" anchorCtr="0"/>
          <a:lstStyle>
            <a:lvl1pPr marL="0" indent="0" algn="l">
              <a:buNone/>
              <a:defRPr sz="800">
                <a:solidFill>
                  <a:schemeClr val="bg1"/>
                </a:solidFill>
              </a:defRPr>
            </a:lvl1pPr>
          </a:lstStyle>
          <a:p>
            <a:pPr lvl="0"/>
            <a:r>
              <a:rPr lang="en-US"/>
              <a:t>Click to edit Base</a:t>
            </a:r>
          </a:p>
        </p:txBody>
      </p:sp>
    </p:spTree>
    <p:extLst>
      <p:ext uri="{BB962C8B-B14F-4D97-AF65-F5344CB8AC3E}">
        <p14:creationId xmlns:p14="http://schemas.microsoft.com/office/powerpoint/2010/main" val="30601384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05EB8"/>
        </a:solidFill>
        <a:effectLst/>
      </p:bgPr>
    </p:bg>
    <p:spTree>
      <p:nvGrpSpPr>
        <p:cNvPr id="1" name=""/>
        <p:cNvGrpSpPr/>
        <p:nvPr/>
      </p:nvGrpSpPr>
      <p:grpSpPr>
        <a:xfrm>
          <a:off x="0" y="0"/>
          <a:ext cx="0" cy="0"/>
          <a:chOff x="0" y="0"/>
          <a:chExt cx="0" cy="0"/>
        </a:xfrm>
      </p:grpSpPr>
      <p:sp>
        <p:nvSpPr>
          <p:cNvPr id="1135" name="Rectangle 111"/>
          <p:cNvSpPr>
            <a:spLocks noChangeArrowheads="1"/>
          </p:cNvSpPr>
          <p:nvPr userDrawn="1"/>
        </p:nvSpPr>
        <p:spPr bwMode="gray">
          <a:xfrm flipV="1">
            <a:off x="0" y="796437"/>
            <a:ext cx="12192000" cy="5533018"/>
          </a:xfrm>
          <a:prstGeom prst="rect">
            <a:avLst/>
          </a:prstGeom>
          <a:solidFill>
            <a:schemeClr val="bg1"/>
          </a:solidFill>
          <a:ln w="9525">
            <a:noFill/>
            <a:miter lim="800000"/>
          </a:ln>
          <a:effectLst/>
        </p:spPr>
        <p:txBody>
          <a:bodyPr wrap="none" lIns="90000" tIns="46800" rIns="90000" bIns="46800" anchor="ctr"/>
          <a:lstStyle/>
          <a:p>
            <a:pPr algn="l" eaLnBrk="1" hangingPunct="1">
              <a:spcBef>
                <a:spcPct val="0"/>
              </a:spcBef>
              <a:defRPr/>
            </a:pPr>
            <a:endParaRPr lang="en-GB" sz="2400"/>
          </a:p>
        </p:txBody>
      </p:sp>
      <p:sp>
        <p:nvSpPr>
          <p:cNvPr id="22533" name="Rectangle 2"/>
          <p:cNvSpPr>
            <a:spLocks noGrp="1" noChangeArrowheads="1"/>
          </p:cNvSpPr>
          <p:nvPr>
            <p:ph type="title"/>
          </p:nvPr>
        </p:nvSpPr>
        <p:spPr bwMode="gray">
          <a:xfrm>
            <a:off x="304986" y="0"/>
            <a:ext cx="9925567" cy="764704"/>
          </a:xfrm>
          <a:prstGeom prst="rect">
            <a:avLst/>
          </a:prstGeom>
          <a:noFill/>
          <a:ln w="9525">
            <a:noFill/>
            <a:miter lim="800000"/>
          </a:ln>
        </p:spPr>
        <p:txBody>
          <a:bodyPr vert="horz" wrap="square" lIns="0" tIns="0" rIns="0" bIns="0" numCol="1" anchor="ctr" anchorCtr="0" compatLnSpc="1">
            <a:prstTxWarp prst="textNoShape">
              <a:avLst/>
            </a:prstTxWarp>
          </a:bodyPr>
          <a:lstStyle/>
          <a:p>
            <a:pPr lvl="0"/>
            <a:r>
              <a:rPr lang="en-GB"/>
              <a:t>Click to edit slide title Arial Bold size 24</a:t>
            </a:r>
          </a:p>
        </p:txBody>
      </p:sp>
      <p:sp>
        <p:nvSpPr>
          <p:cNvPr id="24" name="TextBox 23"/>
          <p:cNvSpPr txBox="1"/>
          <p:nvPr/>
        </p:nvSpPr>
        <p:spPr bwMode="gray">
          <a:xfrm>
            <a:off x="996017" y="6675966"/>
            <a:ext cx="7033897" cy="142852"/>
          </a:xfrm>
          <a:prstGeom prst="rect">
            <a:avLst/>
          </a:prstGeom>
          <a:noFill/>
        </p:spPr>
        <p:txBody>
          <a:bodyPr wrap="square" lIns="0" tIns="0" rIns="0" bIns="0" rtlCol="0" anchor="t" anchorCtr="0">
            <a:noAutofit/>
          </a:bodyPr>
          <a:lstStyle/>
          <a:p>
            <a:pPr algn="l">
              <a:spcBef>
                <a:spcPct val="20000"/>
              </a:spcBef>
            </a:pPr>
            <a:r>
              <a:rPr lang="en-US" sz="700">
                <a:solidFill>
                  <a:schemeClr val="bg1"/>
                </a:solidFill>
              </a:rPr>
              <a:t> 2023 | Version 1 | Public</a:t>
            </a:r>
          </a:p>
        </p:txBody>
      </p:sp>
      <p:sp>
        <p:nvSpPr>
          <p:cNvPr id="12" name="Text Placeholder 11"/>
          <p:cNvSpPr>
            <a:spLocks noGrp="1"/>
          </p:cNvSpPr>
          <p:nvPr>
            <p:ph type="body" idx="1"/>
          </p:nvPr>
        </p:nvSpPr>
        <p:spPr>
          <a:xfrm>
            <a:off x="302852" y="1125538"/>
            <a:ext cx="11586308" cy="5086350"/>
          </a:xfrm>
          <a:prstGeom prst="rect">
            <a:avLst/>
          </a:prstGeom>
        </p:spPr>
        <p:txBody>
          <a:bodyPr vert="horz" lIns="0" tIns="0" rIns="0" bIns="0" rtlCol="0">
            <a:noAutofit/>
          </a:bodyPr>
          <a:lstStyle/>
          <a:p>
            <a:pPr lvl="0"/>
            <a:r>
              <a:rPr lang="en-US"/>
              <a:t>Click to add text Arial size 18</a:t>
            </a:r>
          </a:p>
          <a:p>
            <a:pPr lvl="1"/>
            <a:r>
              <a:rPr lang="en-US"/>
              <a:t>Second level Arial size 18</a:t>
            </a:r>
          </a:p>
          <a:p>
            <a:pPr lvl="2"/>
            <a:r>
              <a:rPr lang="en-US"/>
              <a:t>Third level Arial size 16</a:t>
            </a:r>
          </a:p>
          <a:p>
            <a:pPr lvl="3"/>
            <a:r>
              <a:rPr lang="en-US"/>
              <a:t>Fourth level size 16</a:t>
            </a:r>
          </a:p>
          <a:p>
            <a:pPr lvl="4"/>
            <a:r>
              <a:rPr lang="en-US"/>
              <a:t>Fifth level size 16</a:t>
            </a:r>
          </a:p>
        </p:txBody>
      </p:sp>
      <p:sp>
        <p:nvSpPr>
          <p:cNvPr id="10" name="TextBox 9"/>
          <p:cNvSpPr txBox="1"/>
          <p:nvPr/>
        </p:nvSpPr>
        <p:spPr bwMode="gray">
          <a:xfrm>
            <a:off x="245630" y="6663833"/>
            <a:ext cx="751561" cy="142852"/>
          </a:xfrm>
          <a:prstGeom prst="rect">
            <a:avLst/>
          </a:prstGeom>
          <a:noFill/>
        </p:spPr>
        <p:txBody>
          <a:bodyPr wrap="square" lIns="0" tIns="0" rIns="0" bIns="0" rtlCol="0" anchor="t" anchorCtr="0">
            <a:noAutofit/>
          </a:bodyPr>
          <a:lstStyle/>
          <a:p>
            <a:pPr algn="l">
              <a:spcBef>
                <a:spcPct val="20000"/>
              </a:spcBef>
            </a:pPr>
            <a:r>
              <a:rPr lang="en-US" sz="700">
                <a:solidFill>
                  <a:schemeClr val="bg1"/>
                </a:solidFill>
              </a:rPr>
              <a:t>© Ipsos</a:t>
            </a:r>
          </a:p>
        </p:txBody>
      </p:sp>
      <p:sp>
        <p:nvSpPr>
          <p:cNvPr id="30" name="TextBox 29"/>
          <p:cNvSpPr txBox="1"/>
          <p:nvPr userDrawn="1"/>
        </p:nvSpPr>
        <p:spPr bwMode="gray">
          <a:xfrm>
            <a:off x="6006558" y="6468185"/>
            <a:ext cx="165110" cy="161583"/>
          </a:xfrm>
          <a:prstGeom prst="rect">
            <a:avLst/>
          </a:prstGeom>
          <a:noFill/>
        </p:spPr>
        <p:txBody>
          <a:bodyPr wrap="none" lIns="0" tIns="0" rIns="0" bIns="0" rtlCol="0">
            <a:spAutoFit/>
          </a:bodyPr>
          <a:lstStyle/>
          <a:p>
            <a:pPr algn="l"/>
            <a:fld id="{2B5C0119-A79E-4519-AC81-846F0D8B06F9}" type="slidenum">
              <a:rPr lang="en-GB" sz="1050">
                <a:solidFill>
                  <a:schemeClr val="bg1"/>
                </a:solidFill>
                <a:latin typeface="Arial"/>
              </a:rPr>
              <a:pPr algn="l"/>
              <a:t>‹#›</a:t>
            </a:fld>
            <a:endParaRPr lang="en-GB" sz="1050">
              <a:solidFill>
                <a:schemeClr val="bg1"/>
              </a:solidFill>
              <a:latin typeface="Arial"/>
            </a:endParaRPr>
          </a:p>
        </p:txBody>
      </p:sp>
      <p:grpSp>
        <p:nvGrpSpPr>
          <p:cNvPr id="25" name="Group 24">
            <a:extLst>
              <a:ext uri="{FF2B5EF4-FFF2-40B4-BE49-F238E27FC236}">
                <a16:creationId xmlns:a16="http://schemas.microsoft.com/office/drawing/2014/main" id="{5020CD5F-E62D-4223-AF60-747DF20D842B}"/>
              </a:ext>
            </a:extLst>
          </p:cNvPr>
          <p:cNvGrpSpPr>
            <a:grpSpLocks noChangeAspect="1"/>
          </p:cNvGrpSpPr>
          <p:nvPr userDrawn="1"/>
        </p:nvGrpSpPr>
        <p:grpSpPr>
          <a:xfrm>
            <a:off x="11639258" y="6412458"/>
            <a:ext cx="420714" cy="362512"/>
            <a:chOff x="1020" y="346"/>
            <a:chExt cx="4114" cy="3756"/>
          </a:xfrm>
          <a:effectLst/>
        </p:grpSpPr>
        <p:sp>
          <p:nvSpPr>
            <p:cNvPr id="26" name="Freeform 61">
              <a:extLst>
                <a:ext uri="{FF2B5EF4-FFF2-40B4-BE49-F238E27FC236}">
                  <a16:creationId xmlns:a16="http://schemas.microsoft.com/office/drawing/2014/main" id="{F7FCC120-0ABA-4140-8896-0E9616CD0C22}"/>
                </a:ext>
              </a:extLst>
            </p:cNvPr>
            <p:cNvSpPr/>
            <p:nvPr userDrawn="1"/>
          </p:nvSpPr>
          <p:spPr>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7" name="Freeform 62">
              <a:extLst>
                <a:ext uri="{FF2B5EF4-FFF2-40B4-BE49-F238E27FC236}">
                  <a16:creationId xmlns:a16="http://schemas.microsoft.com/office/drawing/2014/main" id="{38A850E8-F2C6-4DCE-963A-8396A1B7CF64}"/>
                </a:ext>
              </a:extLst>
            </p:cNvPr>
            <p:cNvSpPr/>
            <p:nvPr userDrawn="1"/>
          </p:nvSpPr>
          <p:spPr>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8" name="Freeform 63">
              <a:extLst>
                <a:ext uri="{FF2B5EF4-FFF2-40B4-BE49-F238E27FC236}">
                  <a16:creationId xmlns:a16="http://schemas.microsoft.com/office/drawing/2014/main" id="{7C708DAC-2A99-436A-8249-5551541F19EB}"/>
                </a:ext>
              </a:extLst>
            </p:cNvPr>
            <p:cNvSpPr/>
            <p:nvPr userDrawn="1"/>
          </p:nvSpPr>
          <p:spPr>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9" name="Freeform 64">
              <a:extLst>
                <a:ext uri="{FF2B5EF4-FFF2-40B4-BE49-F238E27FC236}">
                  <a16:creationId xmlns:a16="http://schemas.microsoft.com/office/drawing/2014/main" id="{592A4B10-BB2D-4266-8A64-29B416ACE03E}"/>
                </a:ext>
              </a:extLst>
            </p:cNvPr>
            <p:cNvSpPr/>
            <p:nvPr userDrawn="1"/>
          </p:nvSpPr>
          <p:spPr>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5"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2" name="Freeform 65">
              <a:extLst>
                <a:ext uri="{FF2B5EF4-FFF2-40B4-BE49-F238E27FC236}">
                  <a16:creationId xmlns:a16="http://schemas.microsoft.com/office/drawing/2014/main" id="{7002AB9C-6C44-43A4-BADC-872B732C8FD3}"/>
                </a:ext>
              </a:extLst>
            </p:cNvPr>
            <p:cNvSpPr/>
            <p:nvPr userDrawn="1"/>
          </p:nvSpPr>
          <p:spPr>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3" name="Freeform 66">
              <a:extLst>
                <a:ext uri="{FF2B5EF4-FFF2-40B4-BE49-F238E27FC236}">
                  <a16:creationId xmlns:a16="http://schemas.microsoft.com/office/drawing/2014/main" id="{422E6A77-C87D-4781-B3BC-3FA1DE4A67B6}"/>
                </a:ext>
              </a:extLst>
            </p:cNvPr>
            <p:cNvSpPr/>
            <p:nvPr userDrawn="1"/>
          </p:nvSpPr>
          <p:spPr>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4" name="Freeform 67">
              <a:extLst>
                <a:ext uri="{FF2B5EF4-FFF2-40B4-BE49-F238E27FC236}">
                  <a16:creationId xmlns:a16="http://schemas.microsoft.com/office/drawing/2014/main" id="{3A984696-D49E-4A3E-A171-446D0FD932D8}"/>
                </a:ext>
              </a:extLst>
            </p:cNvPr>
            <p:cNvSpPr/>
            <p:nvPr userDrawn="1"/>
          </p:nvSpPr>
          <p:spPr>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7">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5" name="Freeform 68">
              <a:extLst>
                <a:ext uri="{FF2B5EF4-FFF2-40B4-BE49-F238E27FC236}">
                  <a16:creationId xmlns:a16="http://schemas.microsoft.com/office/drawing/2014/main" id="{16F3CF08-9132-4A3D-874E-740C687C8DB7}"/>
                </a:ext>
              </a:extLst>
            </p:cNvPr>
            <p:cNvSpPr/>
            <p:nvPr userDrawn="1"/>
          </p:nvSpPr>
          <p:spPr>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6" name="Freeform 69">
              <a:extLst>
                <a:ext uri="{FF2B5EF4-FFF2-40B4-BE49-F238E27FC236}">
                  <a16:creationId xmlns:a16="http://schemas.microsoft.com/office/drawing/2014/main" id="{9E97322A-1DA4-4734-8508-0C21FF2FB9B5}"/>
                </a:ext>
              </a:extLst>
            </p:cNvPr>
            <p:cNvSpPr>
              <a:spLocks noEditPoints="1"/>
            </p:cNvSpPr>
            <p:nvPr userDrawn="1"/>
          </p:nvSpPr>
          <p:spPr>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5">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7" name="Freeform 70">
              <a:extLst>
                <a:ext uri="{FF2B5EF4-FFF2-40B4-BE49-F238E27FC236}">
                  <a16:creationId xmlns:a16="http://schemas.microsoft.com/office/drawing/2014/main" id="{BF22C397-E476-4AE6-A813-42C6B1D65C9B}"/>
                </a:ext>
              </a:extLst>
            </p:cNvPr>
            <p:cNvSpPr/>
            <p:nvPr userDrawn="1"/>
          </p:nvSpPr>
          <p:spPr>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8" name="Freeform 71">
              <a:extLst>
                <a:ext uri="{FF2B5EF4-FFF2-40B4-BE49-F238E27FC236}">
                  <a16:creationId xmlns:a16="http://schemas.microsoft.com/office/drawing/2014/main" id="{E3E387E5-89F6-497D-9A14-2C2A07F7264D}"/>
                </a:ext>
              </a:extLst>
            </p:cNvPr>
            <p:cNvSpPr>
              <a:spLocks noEditPoints="1"/>
            </p:cNvSpPr>
            <p:nvPr userDrawn="1"/>
          </p:nvSpPr>
          <p:spPr>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9" name="Freeform 72">
              <a:extLst>
                <a:ext uri="{FF2B5EF4-FFF2-40B4-BE49-F238E27FC236}">
                  <a16:creationId xmlns:a16="http://schemas.microsoft.com/office/drawing/2014/main" id="{89F0BBDA-0765-4751-A50E-DF94C9400033}"/>
                </a:ext>
              </a:extLst>
            </p:cNvPr>
            <p:cNvSpPr/>
            <p:nvPr userDrawn="1"/>
          </p:nvSpPr>
          <p:spPr>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0" name="Freeform 73">
              <a:extLst>
                <a:ext uri="{FF2B5EF4-FFF2-40B4-BE49-F238E27FC236}">
                  <a16:creationId xmlns:a16="http://schemas.microsoft.com/office/drawing/2014/main" id="{EBE57D75-A856-4173-9A7C-DF2820FCD707}"/>
                </a:ext>
              </a:extLst>
            </p:cNvPr>
            <p:cNvSpPr/>
            <p:nvPr userDrawn="1"/>
          </p:nvSpPr>
          <p:spPr>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1" name="Freeform 74">
              <a:extLst>
                <a:ext uri="{FF2B5EF4-FFF2-40B4-BE49-F238E27FC236}">
                  <a16:creationId xmlns:a16="http://schemas.microsoft.com/office/drawing/2014/main" id="{9885A02A-BB6F-46BB-932B-689A6AC5F0F8}"/>
                </a:ext>
              </a:extLst>
            </p:cNvPr>
            <p:cNvSpPr>
              <a:spLocks noEditPoints="1"/>
            </p:cNvSpPr>
            <p:nvPr userDrawn="1"/>
          </p:nvSpPr>
          <p:spPr>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2" name="Freeform 75">
              <a:extLst>
                <a:ext uri="{FF2B5EF4-FFF2-40B4-BE49-F238E27FC236}">
                  <a16:creationId xmlns:a16="http://schemas.microsoft.com/office/drawing/2014/main" id="{8A069878-E1D2-4BCC-9A1A-76188E9D266D}"/>
                </a:ext>
              </a:extLst>
            </p:cNvPr>
            <p:cNvSpPr/>
            <p:nvPr userDrawn="1"/>
          </p:nvSpPr>
          <p:spPr>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grpSp>
    </p:spTree>
    <p:extLst>
      <p:ext uri="{BB962C8B-B14F-4D97-AF65-F5344CB8AC3E}">
        <p14:creationId xmlns:p14="http://schemas.microsoft.com/office/powerpoint/2010/main" val="31059057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ransition/>
  <p:hf hdr="0" ftr="0" dt="0"/>
  <p:txStyles>
    <p:titleStyle>
      <a:lvl1pPr algn="l" rtl="0" eaLnBrk="1" fontAlgn="base" hangingPunct="1">
        <a:spcBef>
          <a:spcPct val="0"/>
        </a:spcBef>
        <a:spcAft>
          <a:spcPct val="0"/>
        </a:spcAft>
        <a:defRPr sz="2400" b="1" baseline="0">
          <a:solidFill>
            <a:schemeClr val="bg1"/>
          </a:solidFill>
          <a:latin typeface="+mn-lt"/>
          <a:ea typeface="+mj-ea"/>
          <a:cs typeface="+mj-cs"/>
        </a:defRPr>
      </a:lvl1pPr>
      <a:lvl2pPr algn="l" rtl="0" eaLnBrk="1" fontAlgn="base" hangingPunct="1">
        <a:spcBef>
          <a:spcPct val="0"/>
        </a:spcBef>
        <a:spcAft>
          <a:spcPct val="0"/>
        </a:spcAft>
        <a:defRPr sz="3000">
          <a:solidFill>
            <a:schemeClr val="tx2"/>
          </a:solidFill>
          <a:latin typeface="Arial Black" pitchFamily="34" charset="0"/>
        </a:defRPr>
      </a:lvl2pPr>
      <a:lvl3pPr algn="l" rtl="0" eaLnBrk="1" fontAlgn="base" hangingPunct="1">
        <a:spcBef>
          <a:spcPct val="0"/>
        </a:spcBef>
        <a:spcAft>
          <a:spcPct val="0"/>
        </a:spcAft>
        <a:defRPr sz="3000">
          <a:solidFill>
            <a:schemeClr val="tx2"/>
          </a:solidFill>
          <a:latin typeface="Arial Black" pitchFamily="34" charset="0"/>
        </a:defRPr>
      </a:lvl3pPr>
      <a:lvl4pPr algn="l" rtl="0" eaLnBrk="1" fontAlgn="base" hangingPunct="1">
        <a:spcBef>
          <a:spcPct val="0"/>
        </a:spcBef>
        <a:spcAft>
          <a:spcPct val="0"/>
        </a:spcAft>
        <a:defRPr sz="3000">
          <a:solidFill>
            <a:schemeClr val="tx2"/>
          </a:solidFill>
          <a:latin typeface="Arial Black" pitchFamily="34" charset="0"/>
        </a:defRPr>
      </a:lvl4pPr>
      <a:lvl5pPr algn="l" rtl="0" eaLnBrk="1" fontAlgn="base" hangingPunct="1">
        <a:spcBef>
          <a:spcPct val="0"/>
        </a:spcBef>
        <a:spcAft>
          <a:spcPct val="0"/>
        </a:spcAft>
        <a:defRPr sz="3000">
          <a:solidFill>
            <a:schemeClr val="tx2"/>
          </a:solidFill>
          <a:latin typeface="Arial Black" pitchFamily="34" charset="0"/>
        </a:defRPr>
      </a:lvl5pPr>
      <a:lvl6pPr marL="457200" algn="l" rtl="0" eaLnBrk="1" fontAlgn="base" hangingPunct="1">
        <a:spcBef>
          <a:spcPct val="0"/>
        </a:spcBef>
        <a:spcAft>
          <a:spcPct val="0"/>
        </a:spcAft>
        <a:defRPr sz="3000">
          <a:solidFill>
            <a:schemeClr val="tx2"/>
          </a:solidFill>
          <a:latin typeface="Arial Black" pitchFamily="34" charset="0"/>
        </a:defRPr>
      </a:lvl6pPr>
      <a:lvl7pPr marL="914400" algn="l" rtl="0" eaLnBrk="1" fontAlgn="base" hangingPunct="1">
        <a:spcBef>
          <a:spcPct val="0"/>
        </a:spcBef>
        <a:spcAft>
          <a:spcPct val="0"/>
        </a:spcAft>
        <a:defRPr sz="3000">
          <a:solidFill>
            <a:schemeClr val="tx2"/>
          </a:solidFill>
          <a:latin typeface="Arial Black" pitchFamily="34" charset="0"/>
        </a:defRPr>
      </a:lvl7pPr>
      <a:lvl8pPr marL="1371600" algn="l" rtl="0" eaLnBrk="1" fontAlgn="base" hangingPunct="1">
        <a:spcBef>
          <a:spcPct val="0"/>
        </a:spcBef>
        <a:spcAft>
          <a:spcPct val="0"/>
        </a:spcAft>
        <a:defRPr sz="3000">
          <a:solidFill>
            <a:schemeClr val="tx2"/>
          </a:solidFill>
          <a:latin typeface="Arial Black" pitchFamily="34" charset="0"/>
        </a:defRPr>
      </a:lvl8pPr>
      <a:lvl9pPr marL="1828800" algn="l" rtl="0" eaLnBrk="1" fontAlgn="base" hangingPunct="1">
        <a:spcBef>
          <a:spcPct val="0"/>
        </a:spcBef>
        <a:spcAft>
          <a:spcPct val="0"/>
        </a:spcAft>
        <a:defRPr sz="3000">
          <a:solidFill>
            <a:schemeClr val="tx2"/>
          </a:solidFill>
          <a:latin typeface="Arial Black" pitchFamily="34" charset="0"/>
        </a:defRPr>
      </a:lvl9pPr>
    </p:titleStyle>
    <p:bodyStyle>
      <a:lvl1pPr marL="180975" indent="-180975" algn="l" rtl="0" eaLnBrk="1" fontAlgn="base" hangingPunct="1">
        <a:spcBef>
          <a:spcPts val="600"/>
        </a:spcBef>
        <a:spcAft>
          <a:spcPct val="0"/>
        </a:spcAft>
        <a:buFont typeface="Arial" pitchFamily="34" charset="0"/>
        <a:buChar char="•"/>
        <a:defRPr sz="1800" baseline="0">
          <a:solidFill>
            <a:schemeClr val="tx1">
              <a:lumMod val="90000"/>
              <a:lumOff val="10000"/>
            </a:schemeClr>
          </a:solidFill>
          <a:latin typeface="+mn-lt"/>
          <a:ea typeface="+mn-ea"/>
          <a:cs typeface="+mn-cs"/>
        </a:defRPr>
      </a:lvl1pPr>
      <a:lvl2pPr marL="452438" indent="-185738" algn="l" rtl="0" eaLnBrk="1" fontAlgn="base" hangingPunct="1">
        <a:spcBef>
          <a:spcPts val="600"/>
        </a:spcBef>
        <a:spcAft>
          <a:spcPct val="0"/>
        </a:spcAft>
        <a:buFont typeface="Arial" pitchFamily="34" charset="0"/>
        <a:buChar char="-"/>
        <a:defRPr sz="1800">
          <a:solidFill>
            <a:schemeClr val="tx1">
              <a:lumMod val="90000"/>
              <a:lumOff val="10000"/>
            </a:schemeClr>
          </a:solidFill>
          <a:latin typeface="+mn-lt"/>
        </a:defRPr>
      </a:lvl2pPr>
      <a:lvl3pPr marL="801688" indent="-228600" algn="l" rtl="0" eaLnBrk="1" fontAlgn="base" hangingPunct="1">
        <a:spcBef>
          <a:spcPts val="600"/>
        </a:spcBef>
        <a:spcAft>
          <a:spcPct val="0"/>
        </a:spcAft>
        <a:buFont typeface="Arial" pitchFamily="34" charset="0"/>
        <a:buChar char="•"/>
        <a:defRPr sz="1600">
          <a:solidFill>
            <a:schemeClr val="tx1">
              <a:lumMod val="90000"/>
              <a:lumOff val="10000"/>
            </a:schemeClr>
          </a:solidFill>
          <a:latin typeface="+mn-lt"/>
        </a:defRPr>
      </a:lvl3pPr>
      <a:lvl4pPr marL="1079500" indent="-193675" algn="l" rtl="0" eaLnBrk="1" fontAlgn="base" hangingPunct="1">
        <a:spcBef>
          <a:spcPts val="600"/>
        </a:spcBef>
        <a:spcAft>
          <a:spcPct val="0"/>
        </a:spcAft>
        <a:buFont typeface="Arial" pitchFamily="34" charset="0"/>
        <a:buChar char="-"/>
        <a:defRPr sz="1600" baseline="0">
          <a:solidFill>
            <a:schemeClr val="tx1">
              <a:lumMod val="90000"/>
              <a:lumOff val="10000"/>
            </a:schemeClr>
          </a:solidFill>
          <a:latin typeface="+mn-lt"/>
        </a:defRPr>
      </a:lvl4pPr>
      <a:lvl5pPr marL="1519238" indent="-271463" algn="l" rtl="0" eaLnBrk="1" fontAlgn="base" hangingPunct="1">
        <a:spcBef>
          <a:spcPts val="600"/>
        </a:spcBef>
        <a:spcAft>
          <a:spcPct val="0"/>
        </a:spcAft>
        <a:buFont typeface="Arial" pitchFamily="34" charset="0"/>
        <a:buChar char="•"/>
        <a:defRPr sz="1600" baseline="0">
          <a:solidFill>
            <a:schemeClr val="tx1">
              <a:lumMod val="90000"/>
              <a:lumOff val="10000"/>
            </a:schemeClr>
          </a:solidFill>
          <a:latin typeface="+mn-lt"/>
        </a:defRPr>
      </a:lvl5pPr>
      <a:lvl6pPr marL="2613025" indent="-268288" algn="l" rtl="0" eaLnBrk="1" fontAlgn="base" hangingPunct="1">
        <a:spcBef>
          <a:spcPct val="50000"/>
        </a:spcBef>
        <a:spcAft>
          <a:spcPct val="0"/>
        </a:spcAft>
        <a:buFont typeface="Arial"/>
        <a:buChar char="–"/>
        <a:defRPr sz="2000">
          <a:solidFill>
            <a:schemeClr val="tx1"/>
          </a:solidFill>
          <a:latin typeface="+mn-lt"/>
        </a:defRPr>
      </a:lvl6pPr>
      <a:lvl7pPr marL="3070225" indent="-268288" algn="l" rtl="0" eaLnBrk="1" fontAlgn="base" hangingPunct="1">
        <a:spcBef>
          <a:spcPct val="50000"/>
        </a:spcBef>
        <a:spcAft>
          <a:spcPct val="0"/>
        </a:spcAft>
        <a:buFont typeface="Arial"/>
        <a:buChar char="–"/>
        <a:defRPr sz="2000">
          <a:solidFill>
            <a:schemeClr val="tx1"/>
          </a:solidFill>
          <a:latin typeface="+mn-lt"/>
        </a:defRPr>
      </a:lvl7pPr>
      <a:lvl8pPr marL="3527425" indent="-268288" algn="l" rtl="0" eaLnBrk="1" fontAlgn="base" hangingPunct="1">
        <a:spcBef>
          <a:spcPct val="50000"/>
        </a:spcBef>
        <a:spcAft>
          <a:spcPct val="0"/>
        </a:spcAft>
        <a:buFont typeface="Arial"/>
        <a:buChar char="–"/>
        <a:defRPr sz="2000">
          <a:solidFill>
            <a:schemeClr val="tx1"/>
          </a:solidFill>
          <a:latin typeface="+mn-lt"/>
        </a:defRPr>
      </a:lvl8pPr>
      <a:lvl9pPr marL="3984625" indent="-268288" algn="l" rtl="0" eaLnBrk="1" fontAlgn="base" hangingPunct="1">
        <a:spcBef>
          <a:spcPct val="50000"/>
        </a:spcBef>
        <a:spcAft>
          <a:spcPct val="0"/>
        </a:spcAft>
        <a:buFont typeface="Arial"/>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chart" Target="../charts/char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chart" Target="../charts/char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chart" Target="../charts/char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chart" Target="../charts/chart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chart" Target="../charts/char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chart" Target="../charts/char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chart" Target="../charts/chart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 name="TextBox 2">
            <a:extLst>
              <a:ext uri="{FF2B5EF4-FFF2-40B4-BE49-F238E27FC236}">
                <a16:creationId xmlns:a16="http://schemas.microsoft.com/office/drawing/2014/main" id="{713EDECA-30C0-48F9-8B21-FC7FFE66AE7A}"/>
              </a:ext>
            </a:extLst>
          </p:cNvPr>
          <p:cNvSpPr txBox="1"/>
          <p:nvPr/>
        </p:nvSpPr>
        <p:spPr>
          <a:xfrm>
            <a:off x="313299" y="1767046"/>
            <a:ext cx="11196994" cy="4416594"/>
          </a:xfrm>
          <a:prstGeom prst="rect">
            <a:avLst/>
          </a:prstGeom>
          <a:noFill/>
          <a:effectLst/>
        </p:spPr>
        <p:txBody>
          <a:bodyPr wrap="square" lIns="0" tIns="0" rIns="0" bIns="0" rtlCol="0">
            <a:spAutoFit/>
          </a:bodyPr>
          <a:lstStyle/>
          <a:p>
            <a:pPr fontAlgn="ctr"/>
            <a:r>
              <a:rPr lang="en-GB" sz="1200">
                <a:effectLst/>
              </a:rPr>
              <a:t>This report contains data collected from patients aged 16+ registered with a GP practice in England.</a:t>
            </a:r>
          </a:p>
          <a:p>
            <a:pPr fontAlgn="ctr"/>
            <a:endParaRPr lang="en-GB" sz="1200">
              <a:effectLst/>
            </a:endParaRPr>
          </a:p>
          <a:p>
            <a:pPr fontAlgn="ctr"/>
            <a:r>
              <a:rPr lang="en-GB" sz="1200">
                <a:effectLst/>
              </a:rPr>
              <a:t>The charts produced in this PowerPoint can be resized and reformatted to meet your needs. The data is available behind the charts should you wish to change the chart type.</a:t>
            </a:r>
          </a:p>
          <a:p>
            <a:pPr fontAlgn="ctr"/>
            <a:endParaRPr lang="en-GB" sz="1200">
              <a:solidFill>
                <a:srgbClr val="000000"/>
              </a:solidFill>
              <a:effectLst/>
            </a:endParaRPr>
          </a:p>
          <a:p>
            <a:pPr fontAlgn="ctr"/>
            <a:r>
              <a:rPr lang="en-GB" sz="1200" b="0" i="0">
                <a:solidFill>
                  <a:srgbClr val="000000"/>
                </a:solidFill>
                <a:effectLst/>
              </a:rPr>
              <a:t>GPPS outputs show the weighted results (unless stated otherwise). Weighting ensures results are more representative of the population of patients aged 16 or over registered with a GP practice.</a:t>
            </a:r>
            <a:endParaRPr lang="en-US" sz="1200" b="0" i="0">
              <a:solidFill>
                <a:srgbClr val="000000"/>
              </a:solidFill>
              <a:effectLst/>
            </a:endParaRPr>
          </a:p>
          <a:p>
            <a:pPr fontAlgn="ctr"/>
            <a:endParaRPr lang="en-GB" sz="1200">
              <a:solidFill>
                <a:srgbClr val="000000"/>
              </a:solidFill>
              <a:effectLst/>
            </a:endParaRPr>
          </a:p>
          <a:p>
            <a:pPr fontAlgn="ctr"/>
            <a:r>
              <a:rPr lang="en-GB" sz="1200" u="sng">
                <a:solidFill>
                  <a:srgbClr val="005EB8"/>
                </a:solidFill>
                <a:effectLst/>
                <a:hlinkClick r:id="rId3">
                  <a:extLst>
                    <a:ext uri="{A12FA001-AC4F-418D-AE19-62706E023703}">
                      <ahyp:hlinkClr xmlns:ahyp="http://schemas.microsoft.com/office/drawing/2018/hyperlinkcolor" val="tx"/>
                    </a:ext>
                  </a:extLst>
                </a:hlinkClick>
              </a:rPr>
              <a:t>See the GP Patient Survey website for further information about weighting</a:t>
            </a:r>
            <a:r>
              <a:rPr lang="en-GB" sz="1200" u="sng">
                <a:solidFill>
                  <a:srgbClr val="639EC8"/>
                </a:solidFill>
                <a:effectLst/>
                <a:hlinkClick r:id="rId3">
                  <a:extLst>
                    <a:ext uri="{A12FA001-AC4F-418D-AE19-62706E023703}">
                      <ahyp:hlinkClr xmlns:ahyp="http://schemas.microsoft.com/office/drawing/2018/hyperlinkcolor" val="tx"/>
                    </a:ext>
                  </a:extLst>
                </a:hlinkClick>
              </a:rPr>
              <a:t>.</a:t>
            </a:r>
            <a:endParaRPr lang="en-GB" sz="1200" u="sng">
              <a:solidFill>
                <a:srgbClr val="0563C1"/>
              </a:solidFill>
              <a:effectLst/>
            </a:endParaRPr>
          </a:p>
          <a:p>
            <a:pPr fontAlgn="ctr"/>
            <a:endParaRPr lang="en-GB" sz="1200">
              <a:solidFill>
                <a:srgbClr val="000000"/>
              </a:solidFill>
              <a:effectLst/>
            </a:endParaRPr>
          </a:p>
          <a:p>
            <a:pPr fontAlgn="ctr"/>
            <a:r>
              <a:rPr lang="en-GB" sz="1200" b="1" u="sng">
                <a:effectLst/>
              </a:rPr>
              <a:t>Results</a:t>
            </a:r>
            <a:endParaRPr lang="en-GB" sz="1200" b="1" u="sng">
              <a:solidFill>
                <a:srgbClr val="000000"/>
              </a:solidFill>
              <a:effectLst/>
            </a:endParaRPr>
          </a:p>
          <a:p>
            <a:pPr fontAlgn="ctr"/>
            <a:endParaRPr lang="en-GB" sz="1200">
              <a:solidFill>
                <a:srgbClr val="000000"/>
              </a:solidFill>
              <a:effectLst/>
            </a:endParaRPr>
          </a:p>
          <a:p>
            <a:pPr fontAlgn="ctr"/>
            <a:r>
              <a:rPr lang="en-GB" sz="1200">
                <a:effectLst/>
              </a:rPr>
              <a:t>Some of the data may be suppressed and will not be shown in the chart due to low base sizes or data may not be available due to loss of comparability following organisation or questionnaire changes.</a:t>
            </a:r>
          </a:p>
          <a:p>
            <a:pPr fontAlgn="ctr"/>
            <a:endParaRPr lang="en-GB" sz="1200">
              <a:solidFill>
                <a:srgbClr val="000000"/>
              </a:solidFill>
              <a:effectLst/>
            </a:endParaRPr>
          </a:p>
          <a:p>
            <a:pPr fontAlgn="ctr"/>
            <a:r>
              <a:rPr lang="en-GB" sz="1200">
                <a:solidFill>
                  <a:srgbClr val="000000"/>
                </a:solidFill>
                <a:effectLst/>
              </a:rPr>
              <a:t>A percentage that is below 0.5% but greater than 0% will be displayed as 0% as percentages are presented rounded.</a:t>
            </a:r>
          </a:p>
          <a:p>
            <a:pPr fontAlgn="ctr"/>
            <a:endParaRPr lang="en-GB" sz="1200">
              <a:solidFill>
                <a:srgbClr val="000000"/>
              </a:solidFill>
              <a:effectLst/>
            </a:endParaRPr>
          </a:p>
          <a:p>
            <a:pPr lvl="0" fontAlgn="b">
              <a:defRPr>
                <a:effectLst/>
              </a:defRPr>
            </a:pPr>
            <a:r>
              <a:rPr lang="en-GB" sz="1200">
                <a:effectLst/>
              </a:rPr>
              <a:t>Where percentages do not sum to 100%, or individual responses do not sum-up to the combined response, this may be due to respondents being able to select multiple responses or because the individual percentages or numbers for each response have been rounded.</a:t>
            </a:r>
          </a:p>
          <a:p>
            <a:pPr lvl="0" fontAlgn="b">
              <a:defRPr>
                <a:effectLst/>
              </a:defRPr>
            </a:pPr>
            <a:endParaRPr lang="en-GB" sz="1200">
              <a:effectLst/>
            </a:endParaRPr>
          </a:p>
          <a:p>
            <a:pPr fontAlgn="b">
              <a:defRPr>
                <a:effectLst/>
              </a:defRPr>
            </a:pPr>
            <a:r>
              <a:rPr lang="en-GB" sz="1200" b="1" u="sng">
                <a:effectLst/>
              </a:rPr>
              <a:t>More information</a:t>
            </a:r>
            <a:endParaRPr lang="en-GB" sz="1200" b="1" u="sng">
              <a:solidFill>
                <a:srgbClr val="000000"/>
              </a:solidFill>
              <a:effectLst/>
            </a:endParaRPr>
          </a:p>
          <a:p>
            <a:pPr lvl="0" fontAlgn="b">
              <a:defRPr>
                <a:effectLst/>
              </a:defRPr>
            </a:pPr>
            <a:endParaRPr lang="en-GB" sz="1200">
              <a:effectLst/>
            </a:endParaRPr>
          </a:p>
          <a:p>
            <a:pPr lvl="0" fontAlgn="b">
              <a:spcBef>
                <a:spcPct val="0"/>
              </a:spcBef>
              <a:spcAft>
                <a:spcPct val="0"/>
              </a:spcAft>
              <a:defRPr>
                <a:effectLst/>
              </a:defRPr>
            </a:pPr>
            <a:r>
              <a:rPr lang="en-GB" sz="1200">
                <a:effectLst/>
              </a:rPr>
              <a:t>For more information about the survey please see the: </a:t>
            </a:r>
            <a:r>
              <a:rPr lang="fr-FR" sz="1200" u="sng">
                <a:solidFill>
                  <a:srgbClr val="005EB8"/>
                </a:solidFill>
                <a:effectLst/>
                <a:hlinkClick r:id="rId3">
                  <a:extLst>
                    <a:ext uri="{A12FA001-AC4F-418D-AE19-62706E023703}">
                      <ahyp:hlinkClr xmlns:ahyp="http://schemas.microsoft.com/office/drawing/2018/hyperlinkcolor" val="tx"/>
                    </a:ext>
                  </a:extLst>
                </a:hlinkClick>
              </a:rPr>
              <a:t>GP Patient Survey website FAQ</a:t>
            </a:r>
            <a:r>
              <a:rPr lang="fr-FR" sz="1200" u="sng">
                <a:solidFill>
                  <a:srgbClr val="639EC8"/>
                </a:solidFill>
                <a:effectLst/>
                <a:hlinkClick r:id="rId3">
                  <a:extLst>
                    <a:ext uri="{A12FA001-AC4F-418D-AE19-62706E023703}">
                      <ahyp:hlinkClr xmlns:ahyp="http://schemas.microsoft.com/office/drawing/2018/hyperlinkcolor" val="tx"/>
                    </a:ext>
                  </a:extLst>
                </a:hlinkClick>
              </a:rPr>
              <a:t>.</a:t>
            </a:r>
            <a:endParaRPr lang="en-GB" sz="1200">
              <a:solidFill>
                <a:srgbClr val="000000"/>
              </a:solidFill>
              <a:effectLst/>
            </a:endParaRPr>
          </a:p>
          <a:p>
            <a:pPr algn="l"/>
            <a:endParaRPr lang="en-GB" sz="1100">
              <a:effectLst/>
            </a:endParaRPr>
          </a:p>
        </p:txBody>
      </p:sp>
      <p:sp>
        <p:nvSpPr>
          <p:cNvPr id="4" name="Chart_Title" descr="Chart_Title" title="Chart_Title">
            <a:extLst>
              <a:ext uri="{FF2B5EF4-FFF2-40B4-BE49-F238E27FC236}">
                <a16:creationId xmlns:a16="http://schemas.microsoft.com/office/drawing/2014/main" id="{BF28B72C-3B11-4277-B4F2-6A91EDBB0D54}"/>
              </a:ext>
            </a:extLst>
          </p:cNvPr>
          <p:cNvSpPr/>
          <p:nvPr/>
        </p:nvSpPr>
        <p:spPr>
          <a:xfrm>
            <a:off x="0" y="748528"/>
            <a:ext cx="12192000" cy="76029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2400" b="1" kern="0">
                <a:solidFill>
                  <a:srgbClr val="FFFFFF"/>
                </a:solidFill>
              </a:rPr>
              <a:t>Technical Details</a:t>
            </a:r>
            <a:endParaRPr lang="en-GB" sz="1600" b="1">
              <a:solidFill>
                <a:srgbClr val="FFFFFF"/>
              </a:solidFill>
              <a:effectLst/>
              <a:latin typeface="Arial"/>
            </a:endParaRPr>
          </a:p>
        </p:txBody>
      </p:sp>
      <p:pic>
        <p:nvPicPr>
          <p:cNvPr id="5" name="Picture 2" descr="R:\Graphics team\Work_2014\ipsos_mori\sri\GPPS\CCG presentation\GPPS_update_logo_white_(emf).emf">
            <a:extLst>
              <a:ext uri="{FF2B5EF4-FFF2-40B4-BE49-F238E27FC236}">
                <a16:creationId xmlns:a16="http://schemas.microsoft.com/office/drawing/2014/main" id="{F8E8F1D6-3A4E-480F-94FD-1AAD72645F4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A603C17C-DADA-4E1C-8193-567B6DA7F1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Tree>
    <p:extLst>
      <p:ext uri="{BB962C8B-B14F-4D97-AF65-F5344CB8AC3E}">
        <p14:creationId xmlns:p14="http://schemas.microsoft.com/office/powerpoint/2010/main" val="282153492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Q1.  Generally, how easy is it to get through to someone at your GP practice on the phone?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(101), 2019 (113), 2020 (86), 2021 (101), 2022 (119), 2023 (114)</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(75), 2019 (77), 2020 (71), 2021 (79), 2022 (69), 2023 (76)</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"Haven’t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Easy = Very easy + Fairly easy. Not easy = Not very easy + Not at all easy</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"Haven’t tried" (weighted): 2018 (3), 2019 (2), 2020 (3), 2021 (4), 2022 (2), 2023 (0)</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THORNBURY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  How helpful do you find the receptionists at your GP practice?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(103), 2019 (112), 2020 (90), 2021 (106), 2022 (116), 2023 (113)</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(75), 2019 (75), 2020 (74), 2021 (82), 2022 (66), 2023 (76)</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"Don’t know"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Helpful = Very helpful + Fairly helpful. Not helpful = Not very helpful + Not at all helpful</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"Don’t know" (weighted): 2018 (2), 2019 (5), 2020 (1), 2021 (3), 2022 (3), 2023 (1)</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THORNBURY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Q3.  Which of the following general practice online services have you used in the past 12 months?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(0), 2019 (0), 2020 (0), 2021 (0), 2022 (0), 2023 (111)</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(0), 2019 (0), 2020 (0), 2021 (0), 2022 (0), 2023 (75)</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r>
              <a:rPr lang="en-GB" sz="1100"/>
              <a:t>* Some of the data below may be suppressed due to low base sizes or data may not be available due to loss of comparability following organisation or questionnaire changes. </a:t>
            </a:r>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THORNBURY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Q4.  How easy is it to use your GP practice’s  website to look for information or access  services?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(26), 2019 (37), 2020 (31), 2021 (37), 2022 (51), 2023 (61)</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(21), 2019 (27), 2020 (28), 2021 (32), 2022 (35), 2023 (45)</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"Haven’t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Easy = Very easy + Fairly easy. Not easy = Not very easy + Not at all easy</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"Haven’t tried" (weighted): 2018 (56), 2019 (52), 2020 (44), 2021 (51), 2022 (35), 2023 (30)</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THORNBURY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Q5.  As far as you are aware, what general practice appointment times are available to you?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(101), 2019 (117), 2020 (88), 2021 (105), 2022 (117), 2023 (113)</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(77), 2019 (80), 2020 (74), 2021 (84), 2022 (69), 2023 (76)</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THORNBURY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Q6.  How satisfied are you with the general practice appointment times that are available to you?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(93), 2019 (105), 2020 (87), 2021 (92), 2022 (99), 2023 (100)</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(67), 2019 (73), 2020 (73), 2021 (73), 2022 (61), 2023 (66)</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"I’m not sure when I can get an appointment"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Satisfied = Very satisfied + Fairly satisfied. Dissatisfied = Fairly dissatisfied + Very dissatisfied</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"I’m not sure when I can get an appointment" (weighted): 2018 (0), 2019 (0), 2020 (0), 2021 (3), 2022 (3), 2023 (4)</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THORNBURY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Q7.  Is there a particular GP you usually prefer to see or speak to?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(95), 2019 (109), 2020 (83), 2021 (103), 2022 (113), 2023 (109)</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(72), 2019 (75), 2020 (67), 2021 (81), 2022 (68), 2023 (73)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"There is usually only one GP in my GP practice"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Yes = Yes, for all appointments + Yes, for some appointments but not others</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"There is usually only one GP in my GP practice" (weighted): 2018 (1), 2019 (1), 2020 (0), 2021 (1), 2022 (3), 2023 (3)</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THORNBURY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Q8.  How often do you see or speak to your preferred GP when you would like to?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(47), 2019 (54), 2020 (41), 2021 (36), 2022 (48), 2023 (51)</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(35), 2019 (35), 2020 (33), 2021 (28), 2022 (28), 2023 (35)</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have a GP they prefer to see or speak to. Patients who selected "I have not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have not tried" (weighted): 2018 (2), 2019 (1), 2020 (1), 2021 (5), 2022 (1), 2023 (3)</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THORNBURY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20348.0"/>
  <p:tag name="AS_RELEASE_DATE" val="2022.03.14"/>
  <p:tag name="AS_TITLE" val="Aspose.Slides for .NET 4.0 Client Profile"/>
  <p:tag name="AS_VERSION" val="22.3"/>
  <p:tag name="PRESGUID" val="223c9c9d-0fa9-4ad3-a0f6-14cf2c647e40"/>
</p:tagLst>
</file>

<file path=ppt/theme/theme1.xml><?xml version="1.0" encoding="utf-8"?>
<a:theme xmlns:a="http://schemas.openxmlformats.org/drawingml/2006/main" name="UK - Ipsos SRI">
  <a:themeElements>
    <a:clrScheme name="Custom 2">
      <a:dk1>
        <a:srgbClr val="292926"/>
      </a:dk1>
      <a:lt1>
        <a:srgbClr val="FFFFFF"/>
      </a:lt1>
      <a:dk2>
        <a:srgbClr val="639EC8"/>
      </a:dk2>
      <a:lt2>
        <a:srgbClr val="292926"/>
      </a:lt2>
      <a:accent1>
        <a:srgbClr val="768692"/>
      </a:accent1>
      <a:accent2>
        <a:srgbClr val="425563"/>
      </a:accent2>
      <a:accent3>
        <a:srgbClr val="00A9CE"/>
      </a:accent3>
      <a:accent4>
        <a:srgbClr val="003087"/>
      </a:accent4>
      <a:accent5>
        <a:srgbClr val="41B6E6"/>
      </a:accent5>
      <a:accent6>
        <a:srgbClr val="005EB8"/>
      </a:accent6>
      <a:hlink>
        <a:srgbClr val="003E74"/>
      </a:hlink>
      <a:folHlink>
        <a:srgbClr val="639EC8"/>
      </a:folHlink>
    </a:clrScheme>
    <a:fontScheme name="Ipsos MORI - TEMPLATE">
      <a:majorFont>
        <a:latin typeface="Arial Black"/>
        <a:ea typeface="Arial Black"/>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spPr>
      <a:bodyPr vert="horz" wrap="square" lIns="90000" tIns="72000" rIns="90000" bIns="72000" numCol="1" rtlCol="0" anchor="t" anchorCtr="0" compatLnSpc="1">
        <a:prstTxWarp prst="textNoShape">
          <a:avLst/>
        </a:prstTxWarp>
        <a:noAutofit/>
      </a:bodyPr>
      <a:lstStyle>
        <a:def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defRPr kumimoji="0" sz="1800" b="0" i="0" u="none" strike="noStrike" cap="none" normalizeH="0" baseline="0" dirty="0" smtClean="0">
            <a:ln>
              <a:noFill/>
            </a:ln>
            <a:solidFill>
              <a:schemeClr val="bg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algn="l">
          <a:defRPr sz="1800" dirty="0" smtClean="0"/>
        </a:defPPr>
      </a:lstStyle>
    </a:txDef>
  </a:objectDefaults>
  <a:extraClrSchemeLst>
    <a:extraClrScheme>
      <a:clrScheme name="Ipsos MORI -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psos MORI -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psos MORI -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psos MORI -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psos MORI -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psos MORI -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psos MORI -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psos MORI -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psos MORI -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psos MORI -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psos MORI -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psos MORI - TEMPLATE 13">
        <a:dk1>
          <a:srgbClr val="000000"/>
        </a:dk1>
        <a:lt1>
          <a:srgbClr val="FFFFFF"/>
        </a:lt1>
        <a:dk2>
          <a:srgbClr val="4E60A8"/>
        </a:dk2>
        <a:lt2>
          <a:srgbClr val="DDDDDD"/>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4">
        <a:dk1>
          <a:srgbClr val="333333"/>
        </a:dk1>
        <a:lt1>
          <a:srgbClr val="FFFFFF"/>
        </a:lt1>
        <a:dk2>
          <a:srgbClr val="4E60A8"/>
        </a:dk2>
        <a:lt2>
          <a:srgbClr val="DDDDDD"/>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5">
        <a:dk1>
          <a:srgbClr val="333333"/>
        </a:dk1>
        <a:lt1>
          <a:srgbClr val="FFFFFF"/>
        </a:lt1>
        <a:dk2>
          <a:srgbClr val="4E60A8"/>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
      <a:clrScheme name="Ipsos MORI - TEMPLATE 16">
        <a:dk1>
          <a:srgbClr val="333333"/>
        </a:dk1>
        <a:lt1>
          <a:srgbClr val="FFFFFF"/>
        </a:lt1>
        <a:dk2>
          <a:srgbClr val="003150"/>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1661</Words>
  <Application>Microsoft Office PowerPoint</Application>
  <PresentationFormat>Widescreen</PresentationFormat>
  <Paragraphs>175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(Body)</vt:lpstr>
      <vt:lpstr>Arial Black</vt:lpstr>
      <vt:lpstr>Calibri</vt:lpstr>
      <vt:lpstr>UK - Ipsos SRI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Dowdell</dc:creator>
  <cp:lastModifiedBy>Rani-Bhatti Indira</cp:lastModifiedBy>
  <cp:revision>90</cp:revision>
  <dcterms:created xsi:type="dcterms:W3CDTF">2018-05-30T12:52:08Z</dcterms:created>
  <dcterms:modified xsi:type="dcterms:W3CDTF">2024-06-06T22:40:52Z</dcterms:modified>
</cp:coreProperties>
</file>